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xlsx" ContentType="application/vnd.openxmlformats-officedocument.spreadsheetml.sheet"/>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xml" ContentType="application/vnd.openxmlformats-officedocument.drawingml.chart+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drawings/drawing2.xml" ContentType="application/vnd.openxmlformats-officedocument.drawingml.chartshapes+xml"/>
  <Override PartName="/ppt/charts/chart4.xml" ContentType="application/vnd.openxmlformats-officedocument.drawingml.chart+xml"/>
  <Override PartName="/ppt/drawings/drawing3.xml" ContentType="application/vnd.openxmlformats-officedocument.drawingml.chartshapes+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charts/chart5.xml" ContentType="application/vnd.openxmlformats-officedocument.drawingml.chart+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charts/chart6.xml" ContentType="application/vnd.openxmlformats-officedocument.drawingml.chart+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charts/chart7.xml" ContentType="application/vnd.openxmlformats-officedocument.drawingml.chart+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charts/chart8.xml" ContentType="application/vnd.openxmlformats-officedocument.drawingml.chart+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360" r:id="rId3"/>
    <p:sldId id="265" r:id="rId4"/>
    <p:sldId id="279" r:id="rId5"/>
    <p:sldId id="273" r:id="rId6"/>
    <p:sldId id="374" r:id="rId7"/>
    <p:sldId id="375" r:id="rId8"/>
    <p:sldId id="376" r:id="rId9"/>
    <p:sldId id="345" r:id="rId10"/>
    <p:sldId id="395" r:id="rId11"/>
    <p:sldId id="396" r:id="rId12"/>
    <p:sldId id="398" r:id="rId13"/>
    <p:sldId id="399" r:id="rId14"/>
    <p:sldId id="400" r:id="rId15"/>
    <p:sldId id="270" r:id="rId16"/>
    <p:sldId id="377" r:id="rId17"/>
    <p:sldId id="378" r:id="rId18"/>
    <p:sldId id="284" r:id="rId19"/>
    <p:sldId id="390" r:id="rId20"/>
    <p:sldId id="391" r:id="rId21"/>
    <p:sldId id="276" r:id="rId22"/>
    <p:sldId id="392" r:id="rId23"/>
    <p:sldId id="393" r:id="rId24"/>
    <p:sldId id="349" r:id="rId25"/>
    <p:sldId id="402" r:id="rId26"/>
    <p:sldId id="293" r:id="rId27"/>
    <p:sldId id="274" r:id="rId28"/>
    <p:sldId id="292" r:id="rId29"/>
    <p:sldId id="346" r:id="rId30"/>
    <p:sldId id="295" r:id="rId31"/>
    <p:sldId id="301" r:id="rId32"/>
    <p:sldId id="298" r:id="rId33"/>
    <p:sldId id="299" r:id="rId34"/>
    <p:sldId id="300" r:id="rId35"/>
    <p:sldId id="404" r:id="rId36"/>
    <p:sldId id="405" r:id="rId37"/>
    <p:sldId id="406" r:id="rId38"/>
    <p:sldId id="407" r:id="rId39"/>
    <p:sldId id="408" r:id="rId40"/>
    <p:sldId id="275" r:id="rId41"/>
    <p:sldId id="363" r:id="rId42"/>
    <p:sldId id="364" r:id="rId43"/>
    <p:sldId id="365" r:id="rId44"/>
    <p:sldId id="366" r:id="rId45"/>
    <p:sldId id="367" r:id="rId46"/>
    <p:sldId id="368" r:id="rId47"/>
    <p:sldId id="369" r:id="rId48"/>
    <p:sldId id="370" r:id="rId49"/>
    <p:sldId id="371" r:id="rId50"/>
    <p:sldId id="348" r:id="rId51"/>
    <p:sldId id="372" r:id="rId52"/>
    <p:sldId id="403" r:id="rId53"/>
    <p:sldId id="350" r:id="rId54"/>
    <p:sldId id="359" r:id="rId55"/>
    <p:sldId id="389" r:id="rId56"/>
    <p:sldId id="358" r:id="rId57"/>
    <p:sldId id="319" r:id="rId58"/>
    <p:sldId id="320" r:id="rId59"/>
    <p:sldId id="321" r:id="rId60"/>
    <p:sldId id="322" r:id="rId61"/>
    <p:sldId id="323" r:id="rId62"/>
    <p:sldId id="324" r:id="rId63"/>
    <p:sldId id="325" r:id="rId64"/>
    <p:sldId id="326" r:id="rId65"/>
    <p:sldId id="327" r:id="rId66"/>
    <p:sldId id="328" r:id="rId67"/>
    <p:sldId id="329" r:id="rId68"/>
    <p:sldId id="288" r:id="rId69"/>
    <p:sldId id="289" r:id="rId70"/>
    <p:sldId id="290" r:id="rId71"/>
    <p:sldId id="341" r:id="rId72"/>
    <p:sldId id="342" r:id="rId73"/>
    <p:sldId id="343" r:id="rId74"/>
    <p:sldId id="409" r:id="rId75"/>
    <p:sldId id="410" r:id="rId76"/>
    <p:sldId id="411" r:id="rId77"/>
    <p:sldId id="412" r:id="rId78"/>
    <p:sldId id="286" r:id="rId79"/>
    <p:sldId id="287" r:id="rId80"/>
    <p:sldId id="291" r:id="rId81"/>
    <p:sldId id="336" r:id="rId82"/>
    <p:sldId id="337" r:id="rId83"/>
    <p:sldId id="338" r:id="rId84"/>
    <p:sldId id="339" r:id="rId85"/>
    <p:sldId id="340" r:id="rId86"/>
    <p:sldId id="379" r:id="rId87"/>
    <p:sldId id="330" r:id="rId88"/>
    <p:sldId id="354" r:id="rId89"/>
    <p:sldId id="355" r:id="rId90"/>
    <p:sldId id="356" r:id="rId91"/>
    <p:sldId id="357" r:id="rId92"/>
    <p:sldId id="394" r:id="rId93"/>
    <p:sldId id="385" r:id="rId94"/>
    <p:sldId id="386" r:id="rId95"/>
    <p:sldId id="387" r:id="rId96"/>
    <p:sldId id="388" r:id="rId97"/>
    <p:sldId id="380" r:id="rId98"/>
    <p:sldId id="381" r:id="rId99"/>
    <p:sldId id="382" r:id="rId100"/>
    <p:sldId id="383" r:id="rId101"/>
    <p:sldId id="384" r:id="rId102"/>
    <p:sldId id="401" r:id="rId103"/>
    <p:sldId id="257" r:id="rId104"/>
    <p:sldId id="259" r:id="rId105"/>
    <p:sldId id="260" r:id="rId106"/>
    <p:sldId id="261" r:id="rId107"/>
    <p:sldId id="262" r:id="rId108"/>
    <p:sldId id="258" r:id="rId10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C9CAFE-CE33-4D2E-A517-6EC3BFC2BFD2}">
          <p14:sldIdLst>
            <p14:sldId id="256"/>
          </p14:sldIdLst>
        </p14:section>
        <p14:section name="Project Overview" id="{A7F8F98E-2D0A-403B-B93F-78EE24763C34}">
          <p14:sldIdLst>
            <p14:sldId id="360"/>
            <p14:sldId id="265"/>
            <p14:sldId id="279"/>
          </p14:sldIdLst>
        </p14:section>
        <p14:section name="Structure" id="{89C83F84-DE7E-4AD6-970A-3DB230F01CE2}">
          <p14:sldIdLst>
            <p14:sldId id="273"/>
            <p14:sldId id="374"/>
            <p14:sldId id="375"/>
            <p14:sldId id="376"/>
            <p14:sldId id="345"/>
            <p14:sldId id="395"/>
            <p14:sldId id="396"/>
            <p14:sldId id="398"/>
            <p14:sldId id="399"/>
            <p14:sldId id="400"/>
            <p14:sldId id="270"/>
            <p14:sldId id="377"/>
            <p14:sldId id="378"/>
            <p14:sldId id="284"/>
            <p14:sldId id="390"/>
            <p14:sldId id="391"/>
          </p14:sldIdLst>
        </p14:section>
        <p14:section name="Testing" id="{D20AD054-986A-4789-B423-95EFF0B522C9}">
          <p14:sldIdLst>
            <p14:sldId id="276"/>
            <p14:sldId id="392"/>
            <p14:sldId id="393"/>
            <p14:sldId id="349"/>
            <p14:sldId id="402"/>
            <p14:sldId id="293"/>
          </p14:sldIdLst>
        </p14:section>
        <p14:section name="Hardware" id="{68D190D6-4860-4525-8B59-2CAC4EF577D7}">
          <p14:sldIdLst>
            <p14:sldId id="274"/>
            <p14:sldId id="292"/>
            <p14:sldId id="346"/>
            <p14:sldId id="295"/>
            <p14:sldId id="301"/>
            <p14:sldId id="298"/>
            <p14:sldId id="299"/>
            <p14:sldId id="300"/>
            <p14:sldId id="404"/>
            <p14:sldId id="405"/>
            <p14:sldId id="406"/>
            <p14:sldId id="407"/>
            <p14:sldId id="408"/>
          </p14:sldIdLst>
        </p14:section>
        <p14:section name="Software" id="{ABEE1EDA-B02D-49C3-8061-EBD3BD40F702}">
          <p14:sldIdLst>
            <p14:sldId id="275"/>
            <p14:sldId id="363"/>
            <p14:sldId id="364"/>
            <p14:sldId id="365"/>
            <p14:sldId id="366"/>
            <p14:sldId id="367"/>
            <p14:sldId id="368"/>
            <p14:sldId id="369"/>
            <p14:sldId id="370"/>
            <p14:sldId id="371"/>
            <p14:sldId id="348"/>
            <p14:sldId id="372"/>
            <p14:sldId id="403"/>
          </p14:sldIdLst>
        </p14:section>
        <p14:section name="Conclusion and Next Step" id="{773207F0-68B1-4623-879D-A54B14819F70}">
          <p14:sldIdLst>
            <p14:sldId id="350"/>
            <p14:sldId id="359"/>
            <p14:sldId id="389"/>
          </p14:sldIdLst>
        </p14:section>
        <p14:section name="Back-Up Slides" id="{F1956157-17BF-4A89-BE21-84C7FEC3466B}">
          <p14:sldIdLst>
            <p14:sldId id="358"/>
          </p14:sldIdLst>
        </p14:section>
        <p14:section name="Requirements Details" id="{DE005FDA-8B21-4CC4-9C29-A6AFBF0218BB}">
          <p14:sldIdLst>
            <p14:sldId id="319"/>
            <p14:sldId id="320"/>
            <p14:sldId id="321"/>
            <p14:sldId id="322"/>
            <p14:sldId id="323"/>
            <p14:sldId id="324"/>
            <p14:sldId id="325"/>
            <p14:sldId id="326"/>
            <p14:sldId id="327"/>
            <p14:sldId id="328"/>
            <p14:sldId id="329"/>
          </p14:sldIdLst>
        </p14:section>
        <p14:section name="Inital Designs - Structure" id="{615F949E-CA79-4C98-9A94-355B8342A20E}">
          <p14:sldIdLst>
            <p14:sldId id="288"/>
            <p14:sldId id="289"/>
            <p14:sldId id="290"/>
          </p14:sldIdLst>
        </p14:section>
        <p14:section name="Inital Designs - DAQ" id="{7C2C1DD0-25D6-4B2E-BBF7-8942B77DEF80}">
          <p14:sldIdLst>
            <p14:sldId id="341"/>
            <p14:sldId id="342"/>
            <p14:sldId id="343"/>
          </p14:sldIdLst>
        </p14:section>
        <p14:section name="DAQ Hardware Details" id="{892A7DAB-A582-4199-8C05-70C30E29065F}">
          <p14:sldIdLst>
            <p14:sldId id="409"/>
            <p14:sldId id="410"/>
            <p14:sldId id="411"/>
            <p14:sldId id="412"/>
          </p14:sldIdLst>
        </p14:section>
        <p14:section name="Trade Studies - Strucuture" id="{C26058A1-D530-4559-9104-94F30A23227D}">
          <p14:sldIdLst>
            <p14:sldId id="286"/>
            <p14:sldId id="287"/>
          </p14:sldIdLst>
        </p14:section>
        <p14:section name="Trade Studies - Accelerometers" id="{D893FF35-01E0-4ED0-ADE4-53D6A4F31965}">
          <p14:sldIdLst>
            <p14:sldId id="291"/>
            <p14:sldId id="336"/>
          </p14:sldIdLst>
        </p14:section>
        <p14:section name="Trade Studies - Data Analysis Software" id="{EEB939BC-B399-4730-AEEC-3230950E63C0}">
          <p14:sldIdLst>
            <p14:sldId id="337"/>
            <p14:sldId id="338"/>
          </p14:sldIdLst>
        </p14:section>
        <p14:section name="DAQ Hard ware Trade Study" id="{26E2E494-58AA-40B5-847F-DD7993BBC482}">
          <p14:sldIdLst>
            <p14:sldId id="339"/>
            <p14:sldId id="340"/>
          </p14:sldIdLst>
        </p14:section>
        <p14:section name="Adhesives Analysis" id="{3E6D4DE4-2C36-4D5E-AE34-2EA38091C152}">
          <p14:sldIdLst>
            <p14:sldId id="379"/>
            <p14:sldId id="330"/>
          </p14:sldIdLst>
        </p14:section>
        <p14:section name="Software Flow Charts" id="{C322A3E6-CE7A-4E01-AA77-27FF4ED2B215}">
          <p14:sldIdLst>
            <p14:sldId id="354"/>
            <p14:sldId id="355"/>
            <p14:sldId id="356"/>
            <p14:sldId id="357"/>
            <p14:sldId id="394"/>
          </p14:sldIdLst>
        </p14:section>
        <p14:section name="Budget Details" id="{62857EA2-C3C8-4A21-96C5-E225F6952D0E}">
          <p14:sldIdLst>
            <p14:sldId id="385"/>
            <p14:sldId id="386"/>
            <p14:sldId id="387"/>
            <p14:sldId id="388"/>
          </p14:sldIdLst>
        </p14:section>
        <p14:section name="Numerical Modeling" id="{467EF207-DD44-421F-B203-64F3E3C6AC6E}">
          <p14:sldIdLst>
            <p14:sldId id="380"/>
            <p14:sldId id="381"/>
            <p14:sldId id="382"/>
            <p14:sldId id="383"/>
            <p14:sldId id="384"/>
          </p14:sldIdLst>
        </p14:section>
        <p14:section name="Circuit Diagram" id="{E29578CB-DACF-47B7-A7F2-A5803948F29F}">
          <p14:sldIdLst>
            <p14:sldId id="401"/>
          </p14:sldIdLst>
        </p14:section>
        <p14:section name="Slide Templates" id="{1FEE005B-844C-4A0A-A405-9F8406FC3F1E}">
          <p14:sldIdLst>
            <p14:sldId id="257"/>
            <p14:sldId id="259"/>
            <p14:sldId id="260"/>
            <p14:sldId id="261"/>
            <p14:sldId id="262"/>
            <p14:sldId id="258"/>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46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 Id="rId2"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3334024036469"/>
          <c:y val="0.0"/>
          <c:w val="0.37280701754386"/>
          <c:h val="1.0"/>
        </c:manualLayout>
      </c:layout>
      <c:pieChart>
        <c:varyColors val="1"/>
        <c:ser>
          <c:idx val="0"/>
          <c:order val="0"/>
          <c:tx>
            <c:strRef>
              <c:f>Sheet1!$B$1</c:f>
              <c:strCache>
                <c:ptCount val="1"/>
                <c:pt idx="0">
                  <c:v>Sales</c:v>
                </c:pt>
              </c:strCache>
            </c:strRef>
          </c:tx>
          <c:dPt>
            <c:idx val="0"/>
            <c:bubble3D val="0"/>
            <c:spPr>
              <a:solidFill>
                <a:schemeClr val="accent6"/>
              </a:solidFill>
            </c:spPr>
          </c:dPt>
          <c:dPt>
            <c:idx val="1"/>
            <c:bubble3D val="0"/>
            <c:spPr>
              <a:solidFill>
                <a:schemeClr val="accent4">
                  <a:lumMod val="75000"/>
                </a:schemeClr>
              </a:solidFill>
            </c:spPr>
          </c:dPt>
          <c:dPt>
            <c:idx val="2"/>
            <c:bubble3D val="0"/>
            <c:spPr>
              <a:solidFill>
                <a:schemeClr val="accent5"/>
              </a:solidFill>
            </c:spPr>
          </c:dPt>
          <c:dPt>
            <c:idx val="3"/>
            <c:bubble3D val="0"/>
            <c:spPr>
              <a:solidFill>
                <a:schemeClr val="accent2"/>
              </a:solidFill>
            </c:spPr>
          </c:dPt>
          <c:dLbls>
            <c:dLbl>
              <c:idx val="0"/>
              <c:tx>
                <c:rich>
                  <a:bodyPr/>
                  <a:lstStyle/>
                  <a:p>
                    <a:r>
                      <a:rPr lang="en-US" smtClean="0"/>
                      <a:t>0.73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layout>
                <c:manualLayout>
                  <c:x val="0.0181947322374177"/>
                  <c:y val="-0.0923609548806399"/>
                </c:manualLayout>
              </c:layout>
              <c:tx>
                <c:rich>
                  <a:bodyPr/>
                  <a:lstStyle/>
                  <a:p>
                    <a:r>
                      <a:rPr lang="en-US" dirty="0" smtClean="0"/>
                      <a:t>3.63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2"/>
              <c:layout>
                <c:manualLayout>
                  <c:x val="0.0331110420407975"/>
                  <c:y val="0.070436507936508"/>
                </c:manualLayout>
              </c:layout>
              <c:tx>
                <c:rich>
                  <a:bodyPr/>
                  <a:lstStyle/>
                  <a:p>
                    <a:r>
                      <a:rPr lang="en-US" dirty="0" smtClean="0"/>
                      <a:t>0.3</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3"/>
              <c:tx>
                <c:rich>
                  <a:bodyPr/>
                  <a:lstStyle/>
                  <a:p>
                    <a:r>
                      <a:rPr lang="en-US" dirty="0" smtClean="0"/>
                      <a:t>0.34</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Columns</c:v>
                </c:pt>
                <c:pt idx="1">
                  <c:v>Weight Reduced Panels </c:v>
                </c:pt>
                <c:pt idx="2">
                  <c:v>Adhesive</c:v>
                </c:pt>
                <c:pt idx="3">
                  <c:v>Margin </c:v>
                </c:pt>
              </c:strCache>
            </c:strRef>
          </c:cat>
          <c:val>
            <c:numRef>
              <c:f>Sheet1!$B$2:$B$5</c:f>
              <c:numCache>
                <c:formatCode>General</c:formatCode>
                <c:ptCount val="4"/>
                <c:pt idx="0">
                  <c:v>0.726</c:v>
                </c:pt>
                <c:pt idx="1">
                  <c:v>3.63</c:v>
                </c:pt>
                <c:pt idx="2">
                  <c:v>0.3</c:v>
                </c:pt>
                <c:pt idx="3">
                  <c:v>0.344</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736260993691578"/>
          <c:y val="0.283688913885764"/>
          <c:w val="0.263739006308422"/>
          <c:h val="0.402137232845894"/>
        </c:manualLayout>
      </c:layout>
      <c:overlay val="0"/>
      <c:txPr>
        <a:bodyPr/>
        <a:lstStyle/>
        <a:p>
          <a:pPr>
            <a:defRPr sz="16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52254279782191"/>
                  <c:y val="0.00422474059901391"/>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manualLayout>
                  <c:x val="0.0661713088102793"/>
                  <c:y val="0.0928613829813329"/>
                </c:manualLayout>
              </c:layout>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2532.0</c:v>
                </c:pt>
                <c:pt idx="1">
                  <c:v>1945.0</c:v>
                </c:pt>
                <c:pt idx="2">
                  <c:v>523.0</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75792956489357"/>
                  <c:y val="0.0208479709267111"/>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2532.0</c:v>
                </c:pt>
                <c:pt idx="1">
                  <c:v>1800.0</c:v>
                </c:pt>
                <c:pt idx="2">
                  <c:v>668.0</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728358646525412"/>
          <c:y val="0.191977948363149"/>
          <c:w val="0.225790589243905"/>
          <c:h val="0.451311347587828"/>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0.0760505647021395"/>
                  <c:y val="-0.01631777199398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0299829992841804"/>
                  <c:y val="-0.0534130618609912"/>
                </c:manualLayout>
              </c:layout>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3"/>
              <c:layout>
                <c:manualLayout>
                  <c:x val="0.000351520730987203"/>
                  <c:y val="0.035018614305011"/>
                </c:manualLayout>
              </c:layout>
              <c:tx>
                <c:rich>
                  <a:bodyPr/>
                  <a:lstStyle/>
                  <a:p>
                    <a:r>
                      <a:rPr lang="en-US" dirty="0" smtClean="0"/>
                      <a:t>$146.50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2532.0</c:v>
                </c:pt>
                <c:pt idx="1">
                  <c:v>521.5</c:v>
                </c:pt>
                <c:pt idx="2">
                  <c:v>1800.0</c:v>
                </c:pt>
                <c:pt idx="3">
                  <c:v>146.5</c:v>
                </c:pt>
              </c:numCache>
            </c:numRef>
          </c:val>
        </c:ser>
        <c:dLbls>
          <c:showLegendKey val="0"/>
          <c:showVal val="0"/>
          <c:showCatName val="0"/>
          <c:showSerName val="0"/>
          <c:showPercent val="1"/>
          <c:showBubbleSize val="0"/>
          <c:showLeaderLines val="1"/>
        </c:dLbls>
        <c:firstSliceAng val="0"/>
      </c:pieChart>
    </c:plotArea>
    <c:legend>
      <c:legendPos val="b"/>
      <c:layout>
        <c:manualLayout>
          <c:xMode val="edge"/>
          <c:yMode val="edge"/>
          <c:x val="0.0855010719788969"/>
          <c:y val="0.778184693440517"/>
          <c:w val="0.905552895738555"/>
          <c:h val="0.079555892333542"/>
        </c:manualLayout>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Vibration Testing </c:v>
                </c:pt>
              </c:strCache>
            </c:strRef>
          </c:cat>
          <c:val>
            <c:numRef>
              <c:f>Sheet1!$B$2:$B$4</c:f>
              <c:numCache>
                <c:formatCode>General</c:formatCode>
                <c:ptCount val="3"/>
                <c:pt idx="0">
                  <c:v>2532.0</c:v>
                </c:pt>
                <c:pt idx="1">
                  <c:v>1945.0</c:v>
                </c:pt>
                <c:pt idx="2">
                  <c:v>1800.0</c:v>
                </c:pt>
              </c:numCache>
            </c:numRef>
          </c:val>
        </c:ser>
        <c:dLbls>
          <c:showLegendKey val="0"/>
          <c:showVal val="0"/>
          <c:showCatName val="0"/>
          <c:showSerName val="0"/>
          <c:showPercent val="1"/>
          <c:showBubbleSize val="0"/>
          <c:showLeaderLines val="1"/>
        </c:dLbls>
        <c:firstSliceAng val="0"/>
      </c:pie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2532.0</c:v>
                </c:pt>
                <c:pt idx="1">
                  <c:v>1945.0</c:v>
                </c:pt>
                <c:pt idx="2">
                  <c:v>523.0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2532.0</c:v>
                </c:pt>
                <c:pt idx="1">
                  <c:v>1800.0</c:v>
                </c:pt>
                <c:pt idx="2">
                  <c:v>668.0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75952330283"/>
          <c:y val="0.0636094048453368"/>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3"/>
              <c:tx>
                <c:rich>
                  <a:bodyPr/>
                  <a:lstStyle/>
                  <a:p>
                    <a:r>
                      <a:rPr lang="en-US" smtClean="0"/>
                      <a:t>$146.50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2532.0</c:v>
                </c:pt>
                <c:pt idx="1">
                  <c:v>521.5</c:v>
                </c:pt>
                <c:pt idx="2">
                  <c:v>1800.0</c:v>
                </c:pt>
                <c:pt idx="3">
                  <c:v>146.5</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0D2E8CB0-264B-4BF5-8E92-CEEE2E39460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D785520E-4722-41F0-B4E9-F4F57D1B2B44}" type="presOf" srcId="{4225FE52-C553-408F-AEC1-7E8949FC6628}" destId="{EF6E6B95-A5E0-421C-B04B-831A7BEB93A6}" srcOrd="0" destOrd="0" presId="urn:microsoft.com/office/officeart/2005/8/layout/chevron1"/>
    <dgm:cxn modelId="{CC053E12-8ADD-4043-AFAD-743FC1C030BC}" type="presOf" srcId="{BCC5D316-6B60-4B5B-812A-FFDC993E9701}" destId="{0E5EEED6-18F0-44AD-830C-D10188F3226A}" srcOrd="0" destOrd="0" presId="urn:microsoft.com/office/officeart/2005/8/layout/chevron1"/>
    <dgm:cxn modelId="{588D56E1-38C7-4AE6-ACEA-D54234886D9C}" type="presOf" srcId="{6F7282CF-3D02-414A-B7A2-2317F20E9690}" destId="{65DED3B2-79A5-4C8D-B0F0-FA1451B6D61A}" srcOrd="0" destOrd="0" presId="urn:microsoft.com/office/officeart/2005/8/layout/chevron1"/>
    <dgm:cxn modelId="{D1CA2995-FE20-4FA9-B36E-09B778B8D5D4}" type="presOf" srcId="{6B674215-BAE4-4E3D-9986-9F16C63A7CA0}" destId="{D88FAEDB-44F9-400C-9F7E-F57F61DA50FE}" srcOrd="0" destOrd="0" presId="urn:microsoft.com/office/officeart/2005/8/layout/chevron1"/>
    <dgm:cxn modelId="{A4A7E901-6FDD-4B18-AE14-CBA0552EEA84}"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7D4D07FF-7C83-4A75-8193-8C64716A3D3D}" type="presOf" srcId="{27599253-0425-418F-A55D-4726CA29E4CA}" destId="{ACFA685D-4F59-4B8A-979E-73F5C7E1077D}" srcOrd="0" destOrd="0" presId="urn:microsoft.com/office/officeart/2005/8/layout/chevron1"/>
    <dgm:cxn modelId="{829751E6-BDAF-49B7-B723-F6B4C2E89B9D}" type="presParOf" srcId="{0E5EEED6-18F0-44AD-830C-D10188F3226A}" destId="{D88FAEDB-44F9-400C-9F7E-F57F61DA50FE}" srcOrd="0" destOrd="0" presId="urn:microsoft.com/office/officeart/2005/8/layout/chevron1"/>
    <dgm:cxn modelId="{71939020-837F-4AE5-830A-7CB277C30698}" type="presParOf" srcId="{0E5EEED6-18F0-44AD-830C-D10188F3226A}" destId="{9643C7F3-F606-45BD-93D4-C5087788A954}" srcOrd="1" destOrd="0" presId="urn:microsoft.com/office/officeart/2005/8/layout/chevron1"/>
    <dgm:cxn modelId="{C720F090-1DB7-4142-82E7-5493D5B8EE1D}" type="presParOf" srcId="{0E5EEED6-18F0-44AD-830C-D10188F3226A}" destId="{65DED3B2-79A5-4C8D-B0F0-FA1451B6D61A}" srcOrd="2" destOrd="0" presId="urn:microsoft.com/office/officeart/2005/8/layout/chevron1"/>
    <dgm:cxn modelId="{64F91437-7246-4AE6-8EF2-517EA3075695}" type="presParOf" srcId="{0E5EEED6-18F0-44AD-830C-D10188F3226A}" destId="{3F4619E4-3987-423B-A9D6-9C6AB0569CBA}" srcOrd="3" destOrd="0" presId="urn:microsoft.com/office/officeart/2005/8/layout/chevron1"/>
    <dgm:cxn modelId="{51A60048-2DA5-4572-8039-02D51432FAEC}" type="presParOf" srcId="{0E5EEED6-18F0-44AD-830C-D10188F3226A}" destId="{ACFA685D-4F59-4B8A-979E-73F5C7E1077D}" srcOrd="4" destOrd="0" presId="urn:microsoft.com/office/officeart/2005/8/layout/chevron1"/>
    <dgm:cxn modelId="{3C157733-59BD-4B79-A391-6D636BE2C42B}" type="presParOf" srcId="{0E5EEED6-18F0-44AD-830C-D10188F3226A}" destId="{B5516B82-64B2-4094-A510-125B6829F7BF}" srcOrd="5" destOrd="0" presId="urn:microsoft.com/office/officeart/2005/8/layout/chevron1"/>
    <dgm:cxn modelId="{46CCCD89-3EFE-42AB-B411-01E7920F30AF}" type="presParOf" srcId="{0E5EEED6-18F0-44AD-830C-D10188F3226A}" destId="{00C1DE9C-A891-47EB-B576-C57AB5E5C9C9}" srcOrd="6" destOrd="0" presId="urn:microsoft.com/office/officeart/2005/8/layout/chevron1"/>
    <dgm:cxn modelId="{E40E9305-FDE6-4A06-AB1B-F2FCE588DD61}" type="presParOf" srcId="{0E5EEED6-18F0-44AD-830C-D10188F3226A}" destId="{EF6E9965-5BBC-47E0-ADDA-5D9FFE056B5C}" srcOrd="7" destOrd="0" presId="urn:microsoft.com/office/officeart/2005/8/layout/chevron1"/>
    <dgm:cxn modelId="{F5ADA9FE-1F87-4647-9613-1A5FB9554A5C}" type="presParOf" srcId="{0E5EEED6-18F0-44AD-830C-D10188F3226A}" destId="{D3BE158D-30FE-4B81-8143-268A455A8A78}" srcOrd="8" destOrd="0" presId="urn:microsoft.com/office/officeart/2005/8/layout/chevron1"/>
    <dgm:cxn modelId="{64F5A103-8E6F-468D-9955-B4B3DCFE390A}" type="presParOf" srcId="{0E5EEED6-18F0-44AD-830C-D10188F3226A}" destId="{15DB74FA-7156-4133-BD7C-CB589342D52F}" srcOrd="9" destOrd="0" presId="urn:microsoft.com/office/officeart/2005/8/layout/chevron1"/>
    <dgm:cxn modelId="{3996DC58-A2C1-41A4-A743-D6B684E4C89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134C298-4D5F-45F1-8A67-F070753751C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CB30FC3-8E3D-48CD-B547-FA2F7A97B405}" type="presOf" srcId="{3071C67B-9A6E-44F7-BD7A-F0353E81FCC6}" destId="{D3BE158D-30FE-4B81-8143-268A455A8A78}" srcOrd="0" destOrd="0" presId="urn:microsoft.com/office/officeart/2005/8/layout/chevron1"/>
    <dgm:cxn modelId="{5C643CDD-4956-4DE4-B932-3164EF3FC8E4}" type="presOf" srcId="{27599253-0425-418F-A55D-4726CA29E4CA}" destId="{ACFA685D-4F59-4B8A-979E-73F5C7E1077D}" srcOrd="0" destOrd="0" presId="urn:microsoft.com/office/officeart/2005/8/layout/chevron1"/>
    <dgm:cxn modelId="{FE3F7C4C-F7AB-4FCE-9A26-6272AFA3BBEA}"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827453F-355F-49A4-AEE8-8D03806CF01D}" type="presOf" srcId="{69B976CB-E6CD-4EB2-AFE1-51EBD2B81B7B}" destId="{00C1DE9C-A891-47EB-B576-C57AB5E5C9C9}" srcOrd="0" destOrd="0" presId="urn:microsoft.com/office/officeart/2005/8/layout/chevron1"/>
    <dgm:cxn modelId="{277BAEA2-90E9-406C-8A53-AF75A819F0DD}" type="presOf" srcId="{BCC5D316-6B60-4B5B-812A-FFDC993E9701}" destId="{0E5EEED6-18F0-44AD-830C-D10188F3226A}" srcOrd="0" destOrd="0" presId="urn:microsoft.com/office/officeart/2005/8/layout/chevron1"/>
    <dgm:cxn modelId="{02D2E9C7-DCE0-442E-A1F1-0F182BF21CBB}" type="presOf" srcId="{4225FE52-C553-408F-AEC1-7E8949FC6628}" destId="{EF6E6B95-A5E0-421C-B04B-831A7BEB93A6}" srcOrd="0" destOrd="0" presId="urn:microsoft.com/office/officeart/2005/8/layout/chevron1"/>
    <dgm:cxn modelId="{41C6F737-9C34-4C35-88E2-CEEACB5B33F1}" type="presParOf" srcId="{0E5EEED6-18F0-44AD-830C-D10188F3226A}" destId="{D88FAEDB-44F9-400C-9F7E-F57F61DA50FE}" srcOrd="0" destOrd="0" presId="urn:microsoft.com/office/officeart/2005/8/layout/chevron1"/>
    <dgm:cxn modelId="{0E0C9BFC-229B-4FFF-8C14-511BB44B0CB6}" type="presParOf" srcId="{0E5EEED6-18F0-44AD-830C-D10188F3226A}" destId="{9643C7F3-F606-45BD-93D4-C5087788A954}" srcOrd="1" destOrd="0" presId="urn:microsoft.com/office/officeart/2005/8/layout/chevron1"/>
    <dgm:cxn modelId="{4B1F4187-84D0-4015-94D4-8E00CCDB0556}" type="presParOf" srcId="{0E5EEED6-18F0-44AD-830C-D10188F3226A}" destId="{65DED3B2-79A5-4C8D-B0F0-FA1451B6D61A}" srcOrd="2" destOrd="0" presId="urn:microsoft.com/office/officeart/2005/8/layout/chevron1"/>
    <dgm:cxn modelId="{A495E38C-6B5D-4E37-95AB-BEEEEDC06EF2}" type="presParOf" srcId="{0E5EEED6-18F0-44AD-830C-D10188F3226A}" destId="{3F4619E4-3987-423B-A9D6-9C6AB0569CBA}" srcOrd="3" destOrd="0" presId="urn:microsoft.com/office/officeart/2005/8/layout/chevron1"/>
    <dgm:cxn modelId="{26551684-9F05-4711-B84F-999010260181}" type="presParOf" srcId="{0E5EEED6-18F0-44AD-830C-D10188F3226A}" destId="{ACFA685D-4F59-4B8A-979E-73F5C7E1077D}" srcOrd="4" destOrd="0" presId="urn:microsoft.com/office/officeart/2005/8/layout/chevron1"/>
    <dgm:cxn modelId="{CFAE1276-34B7-4917-9650-799AFC9BC45B}" type="presParOf" srcId="{0E5EEED6-18F0-44AD-830C-D10188F3226A}" destId="{B5516B82-64B2-4094-A510-125B6829F7BF}" srcOrd="5" destOrd="0" presId="urn:microsoft.com/office/officeart/2005/8/layout/chevron1"/>
    <dgm:cxn modelId="{D20DDA45-9241-4986-98D9-6DB22EA37E5E}" type="presParOf" srcId="{0E5EEED6-18F0-44AD-830C-D10188F3226A}" destId="{00C1DE9C-A891-47EB-B576-C57AB5E5C9C9}" srcOrd="6" destOrd="0" presId="urn:microsoft.com/office/officeart/2005/8/layout/chevron1"/>
    <dgm:cxn modelId="{4221A020-29C5-4132-9D7E-9D7288BE2E54}" type="presParOf" srcId="{0E5EEED6-18F0-44AD-830C-D10188F3226A}" destId="{EF6E9965-5BBC-47E0-ADDA-5D9FFE056B5C}" srcOrd="7" destOrd="0" presId="urn:microsoft.com/office/officeart/2005/8/layout/chevron1"/>
    <dgm:cxn modelId="{E2AB60DF-DED6-4DBA-90F5-5587F38A30B4}" type="presParOf" srcId="{0E5EEED6-18F0-44AD-830C-D10188F3226A}" destId="{D3BE158D-30FE-4B81-8143-268A455A8A78}" srcOrd="8" destOrd="0" presId="urn:microsoft.com/office/officeart/2005/8/layout/chevron1"/>
    <dgm:cxn modelId="{AED3D31D-CF13-4E4A-8AF2-112CF605D191}" type="presParOf" srcId="{0E5EEED6-18F0-44AD-830C-D10188F3226A}" destId="{15DB74FA-7156-4133-BD7C-CB589342D52F}" srcOrd="9" destOrd="0" presId="urn:microsoft.com/office/officeart/2005/8/layout/chevron1"/>
    <dgm:cxn modelId="{5B5AEC29-A31E-44BE-957B-A50AE895616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2BC5AC4-AF5A-4ABC-95B6-28E9FEF75971}"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0A40EFD-C2CF-475E-8343-DE39525FD954}"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9566B37-7B54-4BB2-B407-92A0A16AE244}" type="presOf" srcId="{3071C67B-9A6E-44F7-BD7A-F0353E81FCC6}" destId="{D3BE158D-30FE-4B81-8143-268A455A8A78}" srcOrd="0" destOrd="0" presId="urn:microsoft.com/office/officeart/2005/8/layout/chevron1"/>
    <dgm:cxn modelId="{E94758CE-8958-4274-A1A7-458BF82EEBA7}" type="presOf" srcId="{BCC5D316-6B60-4B5B-812A-FFDC993E9701}" destId="{0E5EEED6-18F0-44AD-830C-D10188F3226A}" srcOrd="0" destOrd="0" presId="urn:microsoft.com/office/officeart/2005/8/layout/chevron1"/>
    <dgm:cxn modelId="{CE31D689-4BA6-4ABC-9C9D-4E4594AF455B}" type="presOf" srcId="{4225FE52-C553-408F-AEC1-7E8949FC6628}" destId="{EF6E6B95-A5E0-421C-B04B-831A7BEB93A6}" srcOrd="0" destOrd="0" presId="urn:microsoft.com/office/officeart/2005/8/layout/chevron1"/>
    <dgm:cxn modelId="{531B95B9-C7D9-4BE9-85AE-B7C2D0F0D58F}" type="presOf" srcId="{6B674215-BAE4-4E3D-9986-9F16C63A7CA0}" destId="{D88FAEDB-44F9-400C-9F7E-F57F61DA50FE}" srcOrd="0" destOrd="0" presId="urn:microsoft.com/office/officeart/2005/8/layout/chevron1"/>
    <dgm:cxn modelId="{88D0281A-7344-4EA0-9711-D3FEFFB50D1C}"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3CD52178-152A-42E7-8E6F-544D2726F947}" type="presParOf" srcId="{0E5EEED6-18F0-44AD-830C-D10188F3226A}" destId="{D88FAEDB-44F9-400C-9F7E-F57F61DA50FE}" srcOrd="0" destOrd="0" presId="urn:microsoft.com/office/officeart/2005/8/layout/chevron1"/>
    <dgm:cxn modelId="{842FC81B-9F39-4A32-B4BC-5D882B356F14}" type="presParOf" srcId="{0E5EEED6-18F0-44AD-830C-D10188F3226A}" destId="{9643C7F3-F606-45BD-93D4-C5087788A954}" srcOrd="1" destOrd="0" presId="urn:microsoft.com/office/officeart/2005/8/layout/chevron1"/>
    <dgm:cxn modelId="{D6A1127B-FE86-426E-A68F-F85D5E066018}" type="presParOf" srcId="{0E5EEED6-18F0-44AD-830C-D10188F3226A}" destId="{65DED3B2-79A5-4C8D-B0F0-FA1451B6D61A}" srcOrd="2" destOrd="0" presId="urn:microsoft.com/office/officeart/2005/8/layout/chevron1"/>
    <dgm:cxn modelId="{B1835BAA-3F1B-41FF-9FCA-27647957AE8F}" type="presParOf" srcId="{0E5EEED6-18F0-44AD-830C-D10188F3226A}" destId="{3F4619E4-3987-423B-A9D6-9C6AB0569CBA}" srcOrd="3" destOrd="0" presId="urn:microsoft.com/office/officeart/2005/8/layout/chevron1"/>
    <dgm:cxn modelId="{AF36AAC1-C622-4E3A-9663-98253A226A8A}" type="presParOf" srcId="{0E5EEED6-18F0-44AD-830C-D10188F3226A}" destId="{ACFA685D-4F59-4B8A-979E-73F5C7E1077D}" srcOrd="4" destOrd="0" presId="urn:microsoft.com/office/officeart/2005/8/layout/chevron1"/>
    <dgm:cxn modelId="{34A9CCE1-A3CC-4514-B9F5-D4F9C41B1C17}" type="presParOf" srcId="{0E5EEED6-18F0-44AD-830C-D10188F3226A}" destId="{B5516B82-64B2-4094-A510-125B6829F7BF}" srcOrd="5" destOrd="0" presId="urn:microsoft.com/office/officeart/2005/8/layout/chevron1"/>
    <dgm:cxn modelId="{DE69CF15-24AD-4841-835D-F1B3BF266879}" type="presParOf" srcId="{0E5EEED6-18F0-44AD-830C-D10188F3226A}" destId="{00C1DE9C-A891-47EB-B576-C57AB5E5C9C9}" srcOrd="6" destOrd="0" presId="urn:microsoft.com/office/officeart/2005/8/layout/chevron1"/>
    <dgm:cxn modelId="{E58FF867-F653-4E7E-9854-BDEAD2922D28}" type="presParOf" srcId="{0E5EEED6-18F0-44AD-830C-D10188F3226A}" destId="{EF6E9965-5BBC-47E0-ADDA-5D9FFE056B5C}" srcOrd="7" destOrd="0" presId="urn:microsoft.com/office/officeart/2005/8/layout/chevron1"/>
    <dgm:cxn modelId="{019AFF69-59B4-4750-984D-1F9ED4AD583F}" type="presParOf" srcId="{0E5EEED6-18F0-44AD-830C-D10188F3226A}" destId="{D3BE158D-30FE-4B81-8143-268A455A8A78}" srcOrd="8" destOrd="0" presId="urn:microsoft.com/office/officeart/2005/8/layout/chevron1"/>
    <dgm:cxn modelId="{CD354EFF-3978-4B7C-B830-8A0A7F3610BF}" type="presParOf" srcId="{0E5EEED6-18F0-44AD-830C-D10188F3226A}" destId="{15DB74FA-7156-4133-BD7C-CB589342D52F}" srcOrd="9" destOrd="0" presId="urn:microsoft.com/office/officeart/2005/8/layout/chevron1"/>
    <dgm:cxn modelId="{E496B3A5-766E-474C-9771-055FBC5B0DB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F25A3F0-493A-43A5-80E7-761876BA2C2A}" type="presOf" srcId="{3071C67B-9A6E-44F7-BD7A-F0353E81FCC6}" destId="{D3BE158D-30FE-4B81-8143-268A455A8A78}" srcOrd="0" destOrd="0" presId="urn:microsoft.com/office/officeart/2005/8/layout/chevron1"/>
    <dgm:cxn modelId="{F3EAC927-BA74-450A-ABD2-DEB8258E50FE}" type="presOf" srcId="{BCC5D316-6B60-4B5B-812A-FFDC993E9701}" destId="{0E5EEED6-18F0-44AD-830C-D10188F3226A}" srcOrd="0" destOrd="0" presId="urn:microsoft.com/office/officeart/2005/8/layout/chevron1"/>
    <dgm:cxn modelId="{3628F6A7-AAAD-4611-930B-54F592578F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2A5F9CD-9132-4396-A10F-91C6299818F5}" type="presOf" srcId="{6F7282CF-3D02-414A-B7A2-2317F20E9690}" destId="{65DED3B2-79A5-4C8D-B0F0-FA1451B6D61A}" srcOrd="0" destOrd="0" presId="urn:microsoft.com/office/officeart/2005/8/layout/chevron1"/>
    <dgm:cxn modelId="{998FE1DE-148F-4FEB-971B-F72C0ABC1D67}"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8D1DF9FA-E6B8-4790-A071-A93453274082}" type="presOf" srcId="{69B976CB-E6CD-4EB2-AFE1-51EBD2B81B7B}" destId="{00C1DE9C-A891-47EB-B576-C57AB5E5C9C9}" srcOrd="0" destOrd="0" presId="urn:microsoft.com/office/officeart/2005/8/layout/chevron1"/>
    <dgm:cxn modelId="{D11AB8D5-A2B3-4E86-BA53-572EB6EA408E}" type="presOf" srcId="{6B674215-BAE4-4E3D-9986-9F16C63A7CA0}" destId="{D88FAEDB-44F9-400C-9F7E-F57F61DA50FE}" srcOrd="0" destOrd="0" presId="urn:microsoft.com/office/officeart/2005/8/layout/chevron1"/>
    <dgm:cxn modelId="{05F0E9CB-8992-4D0A-8E5B-94B9BCA31937}" type="presParOf" srcId="{0E5EEED6-18F0-44AD-830C-D10188F3226A}" destId="{D88FAEDB-44F9-400C-9F7E-F57F61DA50FE}" srcOrd="0" destOrd="0" presId="urn:microsoft.com/office/officeart/2005/8/layout/chevron1"/>
    <dgm:cxn modelId="{12CB7C68-C4E3-49BA-8A57-79F711488B87}" type="presParOf" srcId="{0E5EEED6-18F0-44AD-830C-D10188F3226A}" destId="{9643C7F3-F606-45BD-93D4-C5087788A954}" srcOrd="1" destOrd="0" presId="urn:microsoft.com/office/officeart/2005/8/layout/chevron1"/>
    <dgm:cxn modelId="{CDA56DC5-4F21-4B8F-8CCB-079452A50F12}" type="presParOf" srcId="{0E5EEED6-18F0-44AD-830C-D10188F3226A}" destId="{65DED3B2-79A5-4C8D-B0F0-FA1451B6D61A}" srcOrd="2" destOrd="0" presId="urn:microsoft.com/office/officeart/2005/8/layout/chevron1"/>
    <dgm:cxn modelId="{910994A0-4F39-48E8-88B8-691A644A2712}" type="presParOf" srcId="{0E5EEED6-18F0-44AD-830C-D10188F3226A}" destId="{3F4619E4-3987-423B-A9D6-9C6AB0569CBA}" srcOrd="3" destOrd="0" presId="urn:microsoft.com/office/officeart/2005/8/layout/chevron1"/>
    <dgm:cxn modelId="{1C409C73-E473-4D9D-B4B4-A6310F2565DB}" type="presParOf" srcId="{0E5EEED6-18F0-44AD-830C-D10188F3226A}" destId="{ACFA685D-4F59-4B8A-979E-73F5C7E1077D}" srcOrd="4" destOrd="0" presId="urn:microsoft.com/office/officeart/2005/8/layout/chevron1"/>
    <dgm:cxn modelId="{6DE8F317-47AA-4B35-9D01-FAD7B8CC3F8F}" type="presParOf" srcId="{0E5EEED6-18F0-44AD-830C-D10188F3226A}" destId="{B5516B82-64B2-4094-A510-125B6829F7BF}" srcOrd="5" destOrd="0" presId="urn:microsoft.com/office/officeart/2005/8/layout/chevron1"/>
    <dgm:cxn modelId="{FA107EDC-654A-40D9-BE37-1C197615359C}" type="presParOf" srcId="{0E5EEED6-18F0-44AD-830C-D10188F3226A}" destId="{00C1DE9C-A891-47EB-B576-C57AB5E5C9C9}" srcOrd="6" destOrd="0" presId="urn:microsoft.com/office/officeart/2005/8/layout/chevron1"/>
    <dgm:cxn modelId="{DDF70EDF-7D8D-40AB-8DF9-E270A041C92D}" type="presParOf" srcId="{0E5EEED6-18F0-44AD-830C-D10188F3226A}" destId="{EF6E9965-5BBC-47E0-ADDA-5D9FFE056B5C}" srcOrd="7" destOrd="0" presId="urn:microsoft.com/office/officeart/2005/8/layout/chevron1"/>
    <dgm:cxn modelId="{24E6CF4D-E25E-46EF-8C12-70EE1E903C30}" type="presParOf" srcId="{0E5EEED6-18F0-44AD-830C-D10188F3226A}" destId="{D3BE158D-30FE-4B81-8143-268A455A8A78}" srcOrd="8" destOrd="0" presId="urn:microsoft.com/office/officeart/2005/8/layout/chevron1"/>
    <dgm:cxn modelId="{BFA0970B-2CD6-44C8-AD59-7FCCF34347E8}" type="presParOf" srcId="{0E5EEED6-18F0-44AD-830C-D10188F3226A}" destId="{15DB74FA-7156-4133-BD7C-CB589342D52F}" srcOrd="9" destOrd="0" presId="urn:microsoft.com/office/officeart/2005/8/layout/chevron1"/>
    <dgm:cxn modelId="{C697C565-9E89-4F81-B335-A055AA4F48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35CF619-369C-43DB-A6AC-172EC9670554}" type="presOf" srcId="{3071C67B-9A6E-44F7-BD7A-F0353E81FCC6}" destId="{D3BE158D-30FE-4B81-8143-268A455A8A78}" srcOrd="0" destOrd="0" presId="urn:microsoft.com/office/officeart/2005/8/layout/chevron1"/>
    <dgm:cxn modelId="{72532BD7-F748-49CF-9BF6-5656AC04343B}" type="presOf" srcId="{BCC5D316-6B60-4B5B-812A-FFDC993E9701}" destId="{0E5EEED6-18F0-44AD-830C-D10188F3226A}" srcOrd="0" destOrd="0" presId="urn:microsoft.com/office/officeart/2005/8/layout/chevron1"/>
    <dgm:cxn modelId="{DDD2FCD3-7103-4ADF-BF2D-25384E2B5DC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3514AFF-C667-4FD5-A138-B415862B7C98}" type="presOf" srcId="{69B976CB-E6CD-4EB2-AFE1-51EBD2B81B7B}" destId="{00C1DE9C-A891-47EB-B576-C57AB5E5C9C9}" srcOrd="0" destOrd="0" presId="urn:microsoft.com/office/officeart/2005/8/layout/chevron1"/>
    <dgm:cxn modelId="{E9B946DB-B74E-488C-A459-6119F0DB1F25}" type="presOf" srcId="{27599253-0425-418F-A55D-4726CA29E4CA}" destId="{ACFA685D-4F59-4B8A-979E-73F5C7E1077D}" srcOrd="0" destOrd="0" presId="urn:microsoft.com/office/officeart/2005/8/layout/chevron1"/>
    <dgm:cxn modelId="{F68ACCE6-5346-4AAF-A14E-4E4B574F2964}" type="presOf" srcId="{4225FE52-C553-408F-AEC1-7E8949FC6628}" destId="{EF6E6B95-A5E0-421C-B04B-831A7BEB93A6}" srcOrd="0" destOrd="0" presId="urn:microsoft.com/office/officeart/2005/8/layout/chevron1"/>
    <dgm:cxn modelId="{4000D4F6-2FB0-48C2-969E-DF242ED41319}" type="presOf" srcId="{6F7282CF-3D02-414A-B7A2-2317F20E9690}" destId="{65DED3B2-79A5-4C8D-B0F0-FA1451B6D61A}" srcOrd="0" destOrd="0" presId="urn:microsoft.com/office/officeart/2005/8/layout/chevron1"/>
    <dgm:cxn modelId="{1DF8EA23-4D3C-4A6D-AB66-83D56D8829CD}" type="presParOf" srcId="{0E5EEED6-18F0-44AD-830C-D10188F3226A}" destId="{D88FAEDB-44F9-400C-9F7E-F57F61DA50FE}" srcOrd="0" destOrd="0" presId="urn:microsoft.com/office/officeart/2005/8/layout/chevron1"/>
    <dgm:cxn modelId="{BBCF7720-28AF-43E9-92A4-27B17BAD45F0}" type="presParOf" srcId="{0E5EEED6-18F0-44AD-830C-D10188F3226A}" destId="{9643C7F3-F606-45BD-93D4-C5087788A954}" srcOrd="1" destOrd="0" presId="urn:microsoft.com/office/officeart/2005/8/layout/chevron1"/>
    <dgm:cxn modelId="{6BB233CE-5226-410B-B414-7C152D7E7646}" type="presParOf" srcId="{0E5EEED6-18F0-44AD-830C-D10188F3226A}" destId="{65DED3B2-79A5-4C8D-B0F0-FA1451B6D61A}" srcOrd="2" destOrd="0" presId="urn:microsoft.com/office/officeart/2005/8/layout/chevron1"/>
    <dgm:cxn modelId="{CB99D6B8-E101-412E-B618-E6ED82B7D5F0}" type="presParOf" srcId="{0E5EEED6-18F0-44AD-830C-D10188F3226A}" destId="{3F4619E4-3987-423B-A9D6-9C6AB0569CBA}" srcOrd="3" destOrd="0" presId="urn:microsoft.com/office/officeart/2005/8/layout/chevron1"/>
    <dgm:cxn modelId="{D14269A0-A3E6-4C33-BD50-7A53F5FC891F}" type="presParOf" srcId="{0E5EEED6-18F0-44AD-830C-D10188F3226A}" destId="{ACFA685D-4F59-4B8A-979E-73F5C7E1077D}" srcOrd="4" destOrd="0" presId="urn:microsoft.com/office/officeart/2005/8/layout/chevron1"/>
    <dgm:cxn modelId="{016EC9EC-A2C1-48C9-B1ED-57C74FB35B30}" type="presParOf" srcId="{0E5EEED6-18F0-44AD-830C-D10188F3226A}" destId="{B5516B82-64B2-4094-A510-125B6829F7BF}" srcOrd="5" destOrd="0" presId="urn:microsoft.com/office/officeart/2005/8/layout/chevron1"/>
    <dgm:cxn modelId="{471A44C0-CC33-4A0B-A884-9E1F987E666A}" type="presParOf" srcId="{0E5EEED6-18F0-44AD-830C-D10188F3226A}" destId="{00C1DE9C-A891-47EB-B576-C57AB5E5C9C9}" srcOrd="6" destOrd="0" presId="urn:microsoft.com/office/officeart/2005/8/layout/chevron1"/>
    <dgm:cxn modelId="{9EDC8BE8-A80C-4D8D-9D14-A77BBAC795D1}" type="presParOf" srcId="{0E5EEED6-18F0-44AD-830C-D10188F3226A}" destId="{EF6E9965-5BBC-47E0-ADDA-5D9FFE056B5C}" srcOrd="7" destOrd="0" presId="urn:microsoft.com/office/officeart/2005/8/layout/chevron1"/>
    <dgm:cxn modelId="{D69791A9-A8A2-49CA-911F-5DB2686386E0}" type="presParOf" srcId="{0E5EEED6-18F0-44AD-830C-D10188F3226A}" destId="{D3BE158D-30FE-4B81-8143-268A455A8A78}" srcOrd="8" destOrd="0" presId="urn:microsoft.com/office/officeart/2005/8/layout/chevron1"/>
    <dgm:cxn modelId="{4F167A6C-16A6-4FFC-992C-CD728E72F0C8}" type="presParOf" srcId="{0E5EEED6-18F0-44AD-830C-D10188F3226A}" destId="{15DB74FA-7156-4133-BD7C-CB589342D52F}" srcOrd="9" destOrd="0" presId="urn:microsoft.com/office/officeart/2005/8/layout/chevron1"/>
    <dgm:cxn modelId="{567C95E1-2E08-4428-911F-7B144B49F85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4D0F15D4-62B5-420D-A2DC-EBE02D2CC4A2}" type="presOf" srcId="{4225FE52-C553-408F-AEC1-7E8949FC6628}" destId="{EF6E6B95-A5E0-421C-B04B-831A7BEB93A6}" srcOrd="0" destOrd="0" presId="urn:microsoft.com/office/officeart/2005/8/layout/chevron1"/>
    <dgm:cxn modelId="{B0B6CC42-DF84-4110-94A4-1AD4A9C33C49}"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3742CAC-74D2-4E95-8469-C46AAD9445DB}" type="presOf" srcId="{3071C67B-9A6E-44F7-BD7A-F0353E81FCC6}" destId="{D3BE158D-30FE-4B81-8143-268A455A8A78}"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8DC5FCF-6743-4DB1-A803-7CCD0409610F}"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23ADDA1-E6C8-41CB-BEF4-DD543118178F}" type="presOf" srcId="{69B976CB-E6CD-4EB2-AFE1-51EBD2B81B7B}" destId="{00C1DE9C-A891-47EB-B576-C57AB5E5C9C9}" srcOrd="0" destOrd="0" presId="urn:microsoft.com/office/officeart/2005/8/layout/chevron1"/>
    <dgm:cxn modelId="{18B1BD1A-68F7-430E-9D31-5E5A16F133E6}" type="presOf" srcId="{6B674215-BAE4-4E3D-9986-9F16C63A7CA0}" destId="{D88FAEDB-44F9-400C-9F7E-F57F61DA50FE}" srcOrd="0" destOrd="0" presId="urn:microsoft.com/office/officeart/2005/8/layout/chevron1"/>
    <dgm:cxn modelId="{D583D711-F9EC-449B-88B2-660A9919D386}" type="presOf" srcId="{BCC5D316-6B60-4B5B-812A-FFDC993E9701}" destId="{0E5EEED6-18F0-44AD-830C-D10188F3226A}" srcOrd="0" destOrd="0" presId="urn:microsoft.com/office/officeart/2005/8/layout/chevron1"/>
    <dgm:cxn modelId="{8FD97EBC-B8C4-48CF-BA79-11D4804A323F}" type="presParOf" srcId="{0E5EEED6-18F0-44AD-830C-D10188F3226A}" destId="{D88FAEDB-44F9-400C-9F7E-F57F61DA50FE}" srcOrd="0" destOrd="0" presId="urn:microsoft.com/office/officeart/2005/8/layout/chevron1"/>
    <dgm:cxn modelId="{4DE90E71-7245-4B9F-94C5-24F47EEB9013}" type="presParOf" srcId="{0E5EEED6-18F0-44AD-830C-D10188F3226A}" destId="{9643C7F3-F606-45BD-93D4-C5087788A954}" srcOrd="1" destOrd="0" presId="urn:microsoft.com/office/officeart/2005/8/layout/chevron1"/>
    <dgm:cxn modelId="{32D309B0-B7B9-4283-A3AA-DAB5705B6ED0}" type="presParOf" srcId="{0E5EEED6-18F0-44AD-830C-D10188F3226A}" destId="{65DED3B2-79A5-4C8D-B0F0-FA1451B6D61A}" srcOrd="2" destOrd="0" presId="urn:microsoft.com/office/officeart/2005/8/layout/chevron1"/>
    <dgm:cxn modelId="{1A7FA9E9-5682-43CC-B33C-75C7108EDC83}" type="presParOf" srcId="{0E5EEED6-18F0-44AD-830C-D10188F3226A}" destId="{3F4619E4-3987-423B-A9D6-9C6AB0569CBA}" srcOrd="3" destOrd="0" presId="urn:microsoft.com/office/officeart/2005/8/layout/chevron1"/>
    <dgm:cxn modelId="{79422E16-51A4-48AB-A20A-1577D48CC3E9}" type="presParOf" srcId="{0E5EEED6-18F0-44AD-830C-D10188F3226A}" destId="{ACFA685D-4F59-4B8A-979E-73F5C7E1077D}" srcOrd="4" destOrd="0" presId="urn:microsoft.com/office/officeart/2005/8/layout/chevron1"/>
    <dgm:cxn modelId="{28CFB207-C284-4E24-879F-BD13035BCAF0}" type="presParOf" srcId="{0E5EEED6-18F0-44AD-830C-D10188F3226A}" destId="{B5516B82-64B2-4094-A510-125B6829F7BF}" srcOrd="5" destOrd="0" presId="urn:microsoft.com/office/officeart/2005/8/layout/chevron1"/>
    <dgm:cxn modelId="{D972BE61-335D-4CA3-9363-98CB6120B3E5}" type="presParOf" srcId="{0E5EEED6-18F0-44AD-830C-D10188F3226A}" destId="{00C1DE9C-A891-47EB-B576-C57AB5E5C9C9}" srcOrd="6" destOrd="0" presId="urn:microsoft.com/office/officeart/2005/8/layout/chevron1"/>
    <dgm:cxn modelId="{E92DD3CD-BAAC-4E70-B38C-6018B7FD0C6A}" type="presParOf" srcId="{0E5EEED6-18F0-44AD-830C-D10188F3226A}" destId="{EF6E9965-5BBC-47E0-ADDA-5D9FFE056B5C}" srcOrd="7" destOrd="0" presId="urn:microsoft.com/office/officeart/2005/8/layout/chevron1"/>
    <dgm:cxn modelId="{CFA35B6F-D5B6-48DC-BFD1-CA16CA211B8F}" type="presParOf" srcId="{0E5EEED6-18F0-44AD-830C-D10188F3226A}" destId="{D3BE158D-30FE-4B81-8143-268A455A8A78}" srcOrd="8" destOrd="0" presId="urn:microsoft.com/office/officeart/2005/8/layout/chevron1"/>
    <dgm:cxn modelId="{7D64BFAB-0566-4686-8DA6-CD34C2191EDB}" type="presParOf" srcId="{0E5EEED6-18F0-44AD-830C-D10188F3226A}" destId="{15DB74FA-7156-4133-BD7C-CB589342D52F}" srcOrd="9" destOrd="0" presId="urn:microsoft.com/office/officeart/2005/8/layout/chevron1"/>
    <dgm:cxn modelId="{20D4FB88-EFDD-430F-9FDC-CA437269BB9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2D29DAB-108D-4311-B5DE-D2CD07EC52D9}"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D2FB4A5-141E-48A1-B625-C501631805DF}" type="presOf" srcId="{6B674215-BAE4-4E3D-9986-9F16C63A7CA0}" destId="{D88FAEDB-44F9-400C-9F7E-F57F61DA50FE}" srcOrd="0" destOrd="0" presId="urn:microsoft.com/office/officeart/2005/8/layout/chevron1"/>
    <dgm:cxn modelId="{ADFF65B2-7BE7-4995-8A5B-66EE899D2D8D}" type="presOf" srcId="{BCC5D316-6B60-4B5B-812A-FFDC993E9701}" destId="{0E5EEED6-18F0-44AD-830C-D10188F3226A}" srcOrd="0" destOrd="0" presId="urn:microsoft.com/office/officeart/2005/8/layout/chevron1"/>
    <dgm:cxn modelId="{855E816B-2F64-4DE8-9D4D-D4646184F736}" type="presOf" srcId="{3071C67B-9A6E-44F7-BD7A-F0353E81FCC6}" destId="{D3BE158D-30FE-4B81-8143-268A455A8A78}" srcOrd="0" destOrd="0" presId="urn:microsoft.com/office/officeart/2005/8/layout/chevron1"/>
    <dgm:cxn modelId="{8863E34E-4A3A-4A09-8199-2F492BF5209C}" type="presOf" srcId="{6F7282CF-3D02-414A-B7A2-2317F20E9690}" destId="{65DED3B2-79A5-4C8D-B0F0-FA1451B6D61A}" srcOrd="0" destOrd="0" presId="urn:microsoft.com/office/officeart/2005/8/layout/chevron1"/>
    <dgm:cxn modelId="{A5582FC5-ABB3-40DF-8E07-2AB1B7D5F6AA}" type="presOf" srcId="{4225FE52-C553-408F-AEC1-7E8949FC6628}" destId="{EF6E6B95-A5E0-421C-B04B-831A7BEB93A6}" srcOrd="0" destOrd="0" presId="urn:microsoft.com/office/officeart/2005/8/layout/chevron1"/>
    <dgm:cxn modelId="{26EC19A8-2C1C-4D0C-B763-34D872016E64}"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ED6AC5AA-F8BD-4516-9826-820DD29D6D1A}" type="presParOf" srcId="{0E5EEED6-18F0-44AD-830C-D10188F3226A}" destId="{D88FAEDB-44F9-400C-9F7E-F57F61DA50FE}" srcOrd="0" destOrd="0" presId="urn:microsoft.com/office/officeart/2005/8/layout/chevron1"/>
    <dgm:cxn modelId="{92932540-9A98-456B-ADE7-3A54D19FF2D6}" type="presParOf" srcId="{0E5EEED6-18F0-44AD-830C-D10188F3226A}" destId="{9643C7F3-F606-45BD-93D4-C5087788A954}" srcOrd="1" destOrd="0" presId="urn:microsoft.com/office/officeart/2005/8/layout/chevron1"/>
    <dgm:cxn modelId="{F41CD98A-973D-4DCE-B87E-678687CAB5A1}" type="presParOf" srcId="{0E5EEED6-18F0-44AD-830C-D10188F3226A}" destId="{65DED3B2-79A5-4C8D-B0F0-FA1451B6D61A}" srcOrd="2" destOrd="0" presId="urn:microsoft.com/office/officeart/2005/8/layout/chevron1"/>
    <dgm:cxn modelId="{5B82D0CF-B2C7-408A-9768-CE539DE75B1A}" type="presParOf" srcId="{0E5EEED6-18F0-44AD-830C-D10188F3226A}" destId="{3F4619E4-3987-423B-A9D6-9C6AB0569CBA}" srcOrd="3" destOrd="0" presId="urn:microsoft.com/office/officeart/2005/8/layout/chevron1"/>
    <dgm:cxn modelId="{27FE33EC-734E-4B73-ABB2-10BDD26C6AF1}" type="presParOf" srcId="{0E5EEED6-18F0-44AD-830C-D10188F3226A}" destId="{ACFA685D-4F59-4B8A-979E-73F5C7E1077D}" srcOrd="4" destOrd="0" presId="urn:microsoft.com/office/officeart/2005/8/layout/chevron1"/>
    <dgm:cxn modelId="{2B784FF3-C3A8-4224-8F69-40B67923C17F}" type="presParOf" srcId="{0E5EEED6-18F0-44AD-830C-D10188F3226A}" destId="{B5516B82-64B2-4094-A510-125B6829F7BF}" srcOrd="5" destOrd="0" presId="urn:microsoft.com/office/officeart/2005/8/layout/chevron1"/>
    <dgm:cxn modelId="{7EDC5EB3-1F4F-4CF6-9461-CA58793E8B14}" type="presParOf" srcId="{0E5EEED6-18F0-44AD-830C-D10188F3226A}" destId="{00C1DE9C-A891-47EB-B576-C57AB5E5C9C9}" srcOrd="6" destOrd="0" presId="urn:microsoft.com/office/officeart/2005/8/layout/chevron1"/>
    <dgm:cxn modelId="{1AAA9226-E24A-4AEE-A7FA-8354A71C1040}" type="presParOf" srcId="{0E5EEED6-18F0-44AD-830C-D10188F3226A}" destId="{EF6E9965-5BBC-47E0-ADDA-5D9FFE056B5C}" srcOrd="7" destOrd="0" presId="urn:microsoft.com/office/officeart/2005/8/layout/chevron1"/>
    <dgm:cxn modelId="{39530FF0-AB74-4C4E-99F6-EC08BFDA26BA}" type="presParOf" srcId="{0E5EEED6-18F0-44AD-830C-D10188F3226A}" destId="{D3BE158D-30FE-4B81-8143-268A455A8A78}" srcOrd="8" destOrd="0" presId="urn:microsoft.com/office/officeart/2005/8/layout/chevron1"/>
    <dgm:cxn modelId="{BE8B9DAC-4266-421F-94FE-688461F2CDAD}" type="presParOf" srcId="{0E5EEED6-18F0-44AD-830C-D10188F3226A}" destId="{15DB74FA-7156-4133-BD7C-CB589342D52F}" srcOrd="9" destOrd="0" presId="urn:microsoft.com/office/officeart/2005/8/layout/chevron1"/>
    <dgm:cxn modelId="{D1C84928-59E3-4CDA-9883-1F19F00B886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65F919C-81DA-4DB4-8B66-667550B0094A}" type="presOf" srcId="{6F7282CF-3D02-414A-B7A2-2317F20E9690}" destId="{65DED3B2-79A5-4C8D-B0F0-FA1451B6D61A}" srcOrd="0" destOrd="0" presId="urn:microsoft.com/office/officeart/2005/8/layout/chevron1"/>
    <dgm:cxn modelId="{249FAC16-2CA2-4387-8FEB-77879BFEE851}" type="presOf" srcId="{4225FE52-C553-408F-AEC1-7E8949FC6628}" destId="{EF6E6B95-A5E0-421C-B04B-831A7BEB93A6}" srcOrd="0" destOrd="0" presId="urn:microsoft.com/office/officeart/2005/8/layout/chevron1"/>
    <dgm:cxn modelId="{EBC95E3F-E3B4-4A59-9703-9889C3F1A8BE}"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4BD1B6EF-C313-44FA-8081-BA4AEB21AF27}" type="presOf" srcId="{27599253-0425-418F-A55D-4726CA29E4CA}" destId="{ACFA685D-4F59-4B8A-979E-73F5C7E1077D}" srcOrd="0" destOrd="0" presId="urn:microsoft.com/office/officeart/2005/8/layout/chevron1"/>
    <dgm:cxn modelId="{70E20580-904C-412B-9598-71DB1746D110}" type="presOf" srcId="{3071C67B-9A6E-44F7-BD7A-F0353E81FCC6}" destId="{D3BE158D-30FE-4B81-8143-268A455A8A78}" srcOrd="0" destOrd="0" presId="urn:microsoft.com/office/officeart/2005/8/layout/chevron1"/>
    <dgm:cxn modelId="{8C7836CF-1A8F-4093-B0D8-2B7B0FEBB6FB}" type="presOf" srcId="{BCC5D316-6B60-4B5B-812A-FFDC993E9701}" destId="{0E5EEED6-18F0-44AD-830C-D10188F3226A}" srcOrd="0" destOrd="0" presId="urn:microsoft.com/office/officeart/2005/8/layout/chevron1"/>
    <dgm:cxn modelId="{27051464-48FB-416F-B29C-9493724B9B3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EB77EBF5-59BC-4661-B0B4-76BD4C1D827E}" type="presParOf" srcId="{0E5EEED6-18F0-44AD-830C-D10188F3226A}" destId="{D88FAEDB-44F9-400C-9F7E-F57F61DA50FE}" srcOrd="0" destOrd="0" presId="urn:microsoft.com/office/officeart/2005/8/layout/chevron1"/>
    <dgm:cxn modelId="{AFCE3182-783B-4664-BCD9-E278C00B4701}" type="presParOf" srcId="{0E5EEED6-18F0-44AD-830C-D10188F3226A}" destId="{9643C7F3-F606-45BD-93D4-C5087788A954}" srcOrd="1" destOrd="0" presId="urn:microsoft.com/office/officeart/2005/8/layout/chevron1"/>
    <dgm:cxn modelId="{C53C70A8-6773-405B-A1B4-2FF001F2B203}" type="presParOf" srcId="{0E5EEED6-18F0-44AD-830C-D10188F3226A}" destId="{65DED3B2-79A5-4C8D-B0F0-FA1451B6D61A}" srcOrd="2" destOrd="0" presId="urn:microsoft.com/office/officeart/2005/8/layout/chevron1"/>
    <dgm:cxn modelId="{392D0C0C-C622-4BDC-861C-8D11FC66BD3A}" type="presParOf" srcId="{0E5EEED6-18F0-44AD-830C-D10188F3226A}" destId="{3F4619E4-3987-423B-A9D6-9C6AB0569CBA}" srcOrd="3" destOrd="0" presId="urn:microsoft.com/office/officeart/2005/8/layout/chevron1"/>
    <dgm:cxn modelId="{301B47DB-8ECD-4391-A325-F47F9C1CB089}" type="presParOf" srcId="{0E5EEED6-18F0-44AD-830C-D10188F3226A}" destId="{ACFA685D-4F59-4B8A-979E-73F5C7E1077D}" srcOrd="4" destOrd="0" presId="urn:microsoft.com/office/officeart/2005/8/layout/chevron1"/>
    <dgm:cxn modelId="{8E160BA6-C6EB-4B3C-9563-35FF7B3B047D}" type="presParOf" srcId="{0E5EEED6-18F0-44AD-830C-D10188F3226A}" destId="{B5516B82-64B2-4094-A510-125B6829F7BF}" srcOrd="5" destOrd="0" presId="urn:microsoft.com/office/officeart/2005/8/layout/chevron1"/>
    <dgm:cxn modelId="{E095E788-E77C-480D-A5EC-FD7EFF0F2B28}" type="presParOf" srcId="{0E5EEED6-18F0-44AD-830C-D10188F3226A}" destId="{00C1DE9C-A891-47EB-B576-C57AB5E5C9C9}" srcOrd="6" destOrd="0" presId="urn:microsoft.com/office/officeart/2005/8/layout/chevron1"/>
    <dgm:cxn modelId="{43A0BFE8-7648-465D-8B61-288C2164DB5D}" type="presParOf" srcId="{0E5EEED6-18F0-44AD-830C-D10188F3226A}" destId="{EF6E9965-5BBC-47E0-ADDA-5D9FFE056B5C}" srcOrd="7" destOrd="0" presId="urn:microsoft.com/office/officeart/2005/8/layout/chevron1"/>
    <dgm:cxn modelId="{C9DF55E4-59EE-4392-BFF5-D1A45E3FBB43}" type="presParOf" srcId="{0E5EEED6-18F0-44AD-830C-D10188F3226A}" destId="{D3BE158D-30FE-4B81-8143-268A455A8A78}" srcOrd="8" destOrd="0" presId="urn:microsoft.com/office/officeart/2005/8/layout/chevron1"/>
    <dgm:cxn modelId="{603BC1D6-A5A1-4AEE-9E01-B57D58DA8E03}" type="presParOf" srcId="{0E5EEED6-18F0-44AD-830C-D10188F3226A}" destId="{15DB74FA-7156-4133-BD7C-CB589342D52F}" srcOrd="9" destOrd="0" presId="urn:microsoft.com/office/officeart/2005/8/layout/chevron1"/>
    <dgm:cxn modelId="{32C17CB6-CE4C-4508-86EE-9EBE84165E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C35FD36-0F5A-4032-BFD0-87B3294BE56E}" type="presOf" srcId="{BCC5D316-6B60-4B5B-812A-FFDC993E9701}" destId="{0E5EEED6-18F0-44AD-830C-D10188F3226A}" srcOrd="0" destOrd="0" presId="urn:microsoft.com/office/officeart/2005/8/layout/chevron1"/>
    <dgm:cxn modelId="{38EECCAC-BFB7-4068-B821-70A956954C48}"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68A80CF5-3540-441D-B987-9A58A758A641}" type="presOf" srcId="{69B976CB-E6CD-4EB2-AFE1-51EBD2B81B7B}" destId="{00C1DE9C-A891-47EB-B576-C57AB5E5C9C9}" srcOrd="0" destOrd="0" presId="urn:microsoft.com/office/officeart/2005/8/layout/chevron1"/>
    <dgm:cxn modelId="{3F9696E0-C642-45C2-BF25-A1117DE2AA7B}"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2B88A4F3-02D9-4C33-AA09-76EFBF73369F}"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97B594AA-2C9B-4290-9208-5B9B2E7A0CE6}" type="presOf" srcId="{4225FE52-C553-408F-AEC1-7E8949FC6628}" destId="{EF6E6B95-A5E0-421C-B04B-831A7BEB93A6}" srcOrd="0" destOrd="0" presId="urn:microsoft.com/office/officeart/2005/8/layout/chevron1"/>
    <dgm:cxn modelId="{6783C458-5D40-4F2C-8872-E894F2E3873E}" type="presOf" srcId="{27599253-0425-418F-A55D-4726CA29E4CA}" destId="{ACFA685D-4F59-4B8A-979E-73F5C7E1077D}" srcOrd="0" destOrd="0" presId="urn:microsoft.com/office/officeart/2005/8/layout/chevron1"/>
    <dgm:cxn modelId="{B6B1D5DF-41DB-4FE8-8BC5-D72A11CF5810}" type="presParOf" srcId="{0E5EEED6-18F0-44AD-830C-D10188F3226A}" destId="{D88FAEDB-44F9-400C-9F7E-F57F61DA50FE}" srcOrd="0" destOrd="0" presId="urn:microsoft.com/office/officeart/2005/8/layout/chevron1"/>
    <dgm:cxn modelId="{32296CC4-0477-4176-AEC4-AD98210EF7CF}" type="presParOf" srcId="{0E5EEED6-18F0-44AD-830C-D10188F3226A}" destId="{9643C7F3-F606-45BD-93D4-C5087788A954}" srcOrd="1" destOrd="0" presId="urn:microsoft.com/office/officeart/2005/8/layout/chevron1"/>
    <dgm:cxn modelId="{7E1E8573-FF49-4BBD-8EA7-C70910A965A9}" type="presParOf" srcId="{0E5EEED6-18F0-44AD-830C-D10188F3226A}" destId="{65DED3B2-79A5-4C8D-B0F0-FA1451B6D61A}" srcOrd="2" destOrd="0" presId="urn:microsoft.com/office/officeart/2005/8/layout/chevron1"/>
    <dgm:cxn modelId="{C3FFCBC9-E85F-4121-B316-BAAE38B1420F}" type="presParOf" srcId="{0E5EEED6-18F0-44AD-830C-D10188F3226A}" destId="{3F4619E4-3987-423B-A9D6-9C6AB0569CBA}" srcOrd="3" destOrd="0" presId="urn:microsoft.com/office/officeart/2005/8/layout/chevron1"/>
    <dgm:cxn modelId="{58E3BA7D-4672-47F7-8397-DC51964CA4EF}" type="presParOf" srcId="{0E5EEED6-18F0-44AD-830C-D10188F3226A}" destId="{ACFA685D-4F59-4B8A-979E-73F5C7E1077D}" srcOrd="4" destOrd="0" presId="urn:microsoft.com/office/officeart/2005/8/layout/chevron1"/>
    <dgm:cxn modelId="{8EDD253E-20A6-4D59-AECB-F070D7986ADE}" type="presParOf" srcId="{0E5EEED6-18F0-44AD-830C-D10188F3226A}" destId="{B5516B82-64B2-4094-A510-125B6829F7BF}" srcOrd="5" destOrd="0" presId="urn:microsoft.com/office/officeart/2005/8/layout/chevron1"/>
    <dgm:cxn modelId="{F5320682-53D1-4EE5-BF08-AE5BBE73B9A3}" type="presParOf" srcId="{0E5EEED6-18F0-44AD-830C-D10188F3226A}" destId="{00C1DE9C-A891-47EB-B576-C57AB5E5C9C9}" srcOrd="6" destOrd="0" presId="urn:microsoft.com/office/officeart/2005/8/layout/chevron1"/>
    <dgm:cxn modelId="{982B691C-7083-401D-BB10-32A0A473E9F9}" type="presParOf" srcId="{0E5EEED6-18F0-44AD-830C-D10188F3226A}" destId="{EF6E9965-5BBC-47E0-ADDA-5D9FFE056B5C}" srcOrd="7" destOrd="0" presId="urn:microsoft.com/office/officeart/2005/8/layout/chevron1"/>
    <dgm:cxn modelId="{89A89456-DF02-4840-8650-924ACC40E803}" type="presParOf" srcId="{0E5EEED6-18F0-44AD-830C-D10188F3226A}" destId="{D3BE158D-30FE-4B81-8143-268A455A8A78}" srcOrd="8" destOrd="0" presId="urn:microsoft.com/office/officeart/2005/8/layout/chevron1"/>
    <dgm:cxn modelId="{A2EBEC9F-5E39-4EA7-A22B-E1B10E597284}" type="presParOf" srcId="{0E5EEED6-18F0-44AD-830C-D10188F3226A}" destId="{15DB74FA-7156-4133-BD7C-CB589342D52F}" srcOrd="9" destOrd="0" presId="urn:microsoft.com/office/officeart/2005/8/layout/chevron1"/>
    <dgm:cxn modelId="{5E7DDF81-550F-4024-9B5E-0AC3E70E947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E1FF4B4-1D8E-4A06-951B-CEEB66EA50C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DF8D1E8-2319-42B5-B534-E2195B1698FF}" type="presOf" srcId="{BCC5D316-6B60-4B5B-812A-FFDC993E9701}" destId="{0E5EEED6-18F0-44AD-830C-D10188F3226A}" srcOrd="0" destOrd="0" presId="urn:microsoft.com/office/officeart/2005/8/layout/chevron1"/>
    <dgm:cxn modelId="{FC93307B-FA0F-4B3C-839B-C5B6D7E9E95B}" type="presOf" srcId="{6B674215-BAE4-4E3D-9986-9F16C63A7CA0}" destId="{D88FAEDB-44F9-400C-9F7E-F57F61DA50FE}" srcOrd="0" destOrd="0" presId="urn:microsoft.com/office/officeart/2005/8/layout/chevron1"/>
    <dgm:cxn modelId="{BC86A1C3-4281-4D4A-B4D7-CEC1E11954ED}" type="presOf" srcId="{69B976CB-E6CD-4EB2-AFE1-51EBD2B81B7B}" destId="{00C1DE9C-A891-47EB-B576-C57AB5E5C9C9}" srcOrd="0" destOrd="0" presId="urn:microsoft.com/office/officeart/2005/8/layout/chevron1"/>
    <dgm:cxn modelId="{8F7C51C0-6DCE-46FD-A57C-85E6A7540FE6}"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72A308A-33F6-438E-B622-0B479FD2DAAC}" type="presOf" srcId="{3071C67B-9A6E-44F7-BD7A-F0353E81FCC6}" destId="{D3BE158D-30FE-4B81-8143-268A455A8A78}" srcOrd="0" destOrd="0" presId="urn:microsoft.com/office/officeart/2005/8/layout/chevron1"/>
    <dgm:cxn modelId="{27843A1B-0FD4-44C5-8C9F-EBD54B2ECBFC}" type="presOf" srcId="{6F7282CF-3D02-414A-B7A2-2317F20E9690}" destId="{65DED3B2-79A5-4C8D-B0F0-FA1451B6D61A}" srcOrd="0" destOrd="0" presId="urn:microsoft.com/office/officeart/2005/8/layout/chevron1"/>
    <dgm:cxn modelId="{14C12DAE-4DB0-4FC6-9439-A07AFB30A1CA}" type="presParOf" srcId="{0E5EEED6-18F0-44AD-830C-D10188F3226A}" destId="{D88FAEDB-44F9-400C-9F7E-F57F61DA50FE}" srcOrd="0" destOrd="0" presId="urn:microsoft.com/office/officeart/2005/8/layout/chevron1"/>
    <dgm:cxn modelId="{761649BE-E5C1-4B31-A8C3-36BE6FB0234C}" type="presParOf" srcId="{0E5EEED6-18F0-44AD-830C-D10188F3226A}" destId="{9643C7F3-F606-45BD-93D4-C5087788A954}" srcOrd="1" destOrd="0" presId="urn:microsoft.com/office/officeart/2005/8/layout/chevron1"/>
    <dgm:cxn modelId="{DC5EF7B8-E565-4A69-A85E-7F38960EA8CF}" type="presParOf" srcId="{0E5EEED6-18F0-44AD-830C-D10188F3226A}" destId="{65DED3B2-79A5-4C8D-B0F0-FA1451B6D61A}" srcOrd="2" destOrd="0" presId="urn:microsoft.com/office/officeart/2005/8/layout/chevron1"/>
    <dgm:cxn modelId="{98ADDBA8-4E85-4C0B-A84E-D674F8CC1980}" type="presParOf" srcId="{0E5EEED6-18F0-44AD-830C-D10188F3226A}" destId="{3F4619E4-3987-423B-A9D6-9C6AB0569CBA}" srcOrd="3" destOrd="0" presId="urn:microsoft.com/office/officeart/2005/8/layout/chevron1"/>
    <dgm:cxn modelId="{DF7593D5-778C-4522-B480-9FE0678BEEBA}" type="presParOf" srcId="{0E5EEED6-18F0-44AD-830C-D10188F3226A}" destId="{ACFA685D-4F59-4B8A-979E-73F5C7E1077D}" srcOrd="4" destOrd="0" presId="urn:microsoft.com/office/officeart/2005/8/layout/chevron1"/>
    <dgm:cxn modelId="{F17A71D8-03B4-4E65-800A-BC3133629986}" type="presParOf" srcId="{0E5EEED6-18F0-44AD-830C-D10188F3226A}" destId="{B5516B82-64B2-4094-A510-125B6829F7BF}" srcOrd="5" destOrd="0" presId="urn:microsoft.com/office/officeart/2005/8/layout/chevron1"/>
    <dgm:cxn modelId="{1A73F4C0-6762-46D7-BF74-AD63A249E012}" type="presParOf" srcId="{0E5EEED6-18F0-44AD-830C-D10188F3226A}" destId="{00C1DE9C-A891-47EB-B576-C57AB5E5C9C9}" srcOrd="6" destOrd="0" presId="urn:microsoft.com/office/officeart/2005/8/layout/chevron1"/>
    <dgm:cxn modelId="{06599DA5-3208-4A4B-8288-FD9515453A10}" type="presParOf" srcId="{0E5EEED6-18F0-44AD-830C-D10188F3226A}" destId="{EF6E9965-5BBC-47E0-ADDA-5D9FFE056B5C}" srcOrd="7" destOrd="0" presId="urn:microsoft.com/office/officeart/2005/8/layout/chevron1"/>
    <dgm:cxn modelId="{A5675274-3DA0-4613-839C-CCC7FCD3DF15}" type="presParOf" srcId="{0E5EEED6-18F0-44AD-830C-D10188F3226A}" destId="{D3BE158D-30FE-4B81-8143-268A455A8A78}" srcOrd="8" destOrd="0" presId="urn:microsoft.com/office/officeart/2005/8/layout/chevron1"/>
    <dgm:cxn modelId="{6682E0E0-F0F4-49C0-93D1-B55C4F01C15A}" type="presParOf" srcId="{0E5EEED6-18F0-44AD-830C-D10188F3226A}" destId="{15DB74FA-7156-4133-BD7C-CB589342D52F}" srcOrd="9" destOrd="0" presId="urn:microsoft.com/office/officeart/2005/8/layout/chevron1"/>
    <dgm:cxn modelId="{03B5ACE6-4810-4921-B5A5-E1259BE6E1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323F1B7-A4D0-45D6-A20D-1BF619868718}" type="presOf" srcId="{BCC5D316-6B60-4B5B-812A-FFDC993E9701}" destId="{0E5EEED6-18F0-44AD-830C-D10188F3226A}" srcOrd="0" destOrd="0" presId="urn:microsoft.com/office/officeart/2005/8/layout/chevron1"/>
    <dgm:cxn modelId="{980C2FC2-C8EA-44A8-B276-CA281311422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42CF610-F8AB-4A01-B870-168AC41930AD}"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3AA67FF-E27B-4C8A-BD90-E05C5F8B0AAE}" type="presOf" srcId="{6F7282CF-3D02-414A-B7A2-2317F20E9690}" destId="{65DED3B2-79A5-4C8D-B0F0-FA1451B6D61A}" srcOrd="0" destOrd="0" presId="urn:microsoft.com/office/officeart/2005/8/layout/chevron1"/>
    <dgm:cxn modelId="{B3631729-367C-4A69-A2A5-024EEA31EFCF}" type="presOf" srcId="{6B674215-BAE4-4E3D-9986-9F16C63A7CA0}" destId="{D88FAEDB-44F9-400C-9F7E-F57F61DA50FE}" srcOrd="0" destOrd="0" presId="urn:microsoft.com/office/officeart/2005/8/layout/chevron1"/>
    <dgm:cxn modelId="{20C841E2-3D1E-4169-9A93-2B5BE220EFE5}" type="presOf" srcId="{4225FE52-C553-408F-AEC1-7E8949FC6628}" destId="{EF6E6B95-A5E0-421C-B04B-831A7BEB93A6}" srcOrd="0" destOrd="0" presId="urn:microsoft.com/office/officeart/2005/8/layout/chevron1"/>
    <dgm:cxn modelId="{B7FD1593-2B07-42B5-BAA3-9C18929AA25C}" type="presOf" srcId="{3071C67B-9A6E-44F7-BD7A-F0353E81FCC6}" destId="{D3BE158D-30FE-4B81-8143-268A455A8A78}" srcOrd="0" destOrd="0" presId="urn:microsoft.com/office/officeart/2005/8/layout/chevron1"/>
    <dgm:cxn modelId="{3E84D948-0839-410D-ACBC-B5ECA3B466FA}" type="presParOf" srcId="{0E5EEED6-18F0-44AD-830C-D10188F3226A}" destId="{D88FAEDB-44F9-400C-9F7E-F57F61DA50FE}" srcOrd="0" destOrd="0" presId="urn:microsoft.com/office/officeart/2005/8/layout/chevron1"/>
    <dgm:cxn modelId="{DAE3B84A-79C1-4BB6-853E-D380C19AE13F}" type="presParOf" srcId="{0E5EEED6-18F0-44AD-830C-D10188F3226A}" destId="{9643C7F3-F606-45BD-93D4-C5087788A954}" srcOrd="1" destOrd="0" presId="urn:microsoft.com/office/officeart/2005/8/layout/chevron1"/>
    <dgm:cxn modelId="{9E05B6C2-CB23-4AB7-A21F-79E6C0C2B5C6}" type="presParOf" srcId="{0E5EEED6-18F0-44AD-830C-D10188F3226A}" destId="{65DED3B2-79A5-4C8D-B0F0-FA1451B6D61A}" srcOrd="2" destOrd="0" presId="urn:microsoft.com/office/officeart/2005/8/layout/chevron1"/>
    <dgm:cxn modelId="{6D831C52-D48B-48BF-95E8-24DD5F74CC7C}" type="presParOf" srcId="{0E5EEED6-18F0-44AD-830C-D10188F3226A}" destId="{3F4619E4-3987-423B-A9D6-9C6AB0569CBA}" srcOrd="3" destOrd="0" presId="urn:microsoft.com/office/officeart/2005/8/layout/chevron1"/>
    <dgm:cxn modelId="{9C98B6E2-EEE6-46B3-833C-0E91F3F903DC}" type="presParOf" srcId="{0E5EEED6-18F0-44AD-830C-D10188F3226A}" destId="{ACFA685D-4F59-4B8A-979E-73F5C7E1077D}" srcOrd="4" destOrd="0" presId="urn:microsoft.com/office/officeart/2005/8/layout/chevron1"/>
    <dgm:cxn modelId="{3377B091-14D6-4A4D-88CA-840031597CFF}" type="presParOf" srcId="{0E5EEED6-18F0-44AD-830C-D10188F3226A}" destId="{B5516B82-64B2-4094-A510-125B6829F7BF}" srcOrd="5" destOrd="0" presId="urn:microsoft.com/office/officeart/2005/8/layout/chevron1"/>
    <dgm:cxn modelId="{5A6F4FC6-90C3-4A2B-ADF8-3214D8073175}" type="presParOf" srcId="{0E5EEED6-18F0-44AD-830C-D10188F3226A}" destId="{00C1DE9C-A891-47EB-B576-C57AB5E5C9C9}" srcOrd="6" destOrd="0" presId="urn:microsoft.com/office/officeart/2005/8/layout/chevron1"/>
    <dgm:cxn modelId="{3C1F0044-9493-4019-9409-6CAFC6697333}" type="presParOf" srcId="{0E5EEED6-18F0-44AD-830C-D10188F3226A}" destId="{EF6E9965-5BBC-47E0-ADDA-5D9FFE056B5C}" srcOrd="7" destOrd="0" presId="urn:microsoft.com/office/officeart/2005/8/layout/chevron1"/>
    <dgm:cxn modelId="{7864ED63-D8C5-4F8B-9023-6F11DB64FC18}" type="presParOf" srcId="{0E5EEED6-18F0-44AD-830C-D10188F3226A}" destId="{D3BE158D-30FE-4B81-8143-268A455A8A78}" srcOrd="8" destOrd="0" presId="urn:microsoft.com/office/officeart/2005/8/layout/chevron1"/>
    <dgm:cxn modelId="{0764ED39-4E17-49F8-8DFA-DFD3FE19082C}" type="presParOf" srcId="{0E5EEED6-18F0-44AD-830C-D10188F3226A}" destId="{15DB74FA-7156-4133-BD7C-CB589342D52F}" srcOrd="9" destOrd="0" presId="urn:microsoft.com/office/officeart/2005/8/layout/chevron1"/>
    <dgm:cxn modelId="{002D14B9-A247-4C9E-A1DA-D047BA53DD0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F662930-0224-4659-8A5A-6DC48A79AA81}" type="presOf" srcId="{6F7282CF-3D02-414A-B7A2-2317F20E9690}" destId="{65DED3B2-79A5-4C8D-B0F0-FA1451B6D61A}" srcOrd="0" destOrd="0" presId="urn:microsoft.com/office/officeart/2005/8/layout/chevron1"/>
    <dgm:cxn modelId="{A32A8BA9-9AC1-4B63-A0D6-E8184E2D1908}" type="presOf" srcId="{27599253-0425-418F-A55D-4726CA29E4CA}" destId="{ACFA685D-4F59-4B8A-979E-73F5C7E1077D}" srcOrd="0" destOrd="0" presId="urn:microsoft.com/office/officeart/2005/8/layout/chevron1"/>
    <dgm:cxn modelId="{29A0BC72-2D9D-42DC-B1FB-281E895651CC}" type="presOf" srcId="{BCC5D316-6B60-4B5B-812A-FFDC993E9701}" destId="{0E5EEED6-18F0-44AD-830C-D10188F3226A}" srcOrd="0" destOrd="0" presId="urn:microsoft.com/office/officeart/2005/8/layout/chevron1"/>
    <dgm:cxn modelId="{50C04D50-F6E9-4D13-95E6-3B1408D6A83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6D51DD0-78A6-4FE3-A074-903C2D625EDD}" type="presOf" srcId="{3071C67B-9A6E-44F7-BD7A-F0353E81FCC6}" destId="{D3BE158D-30FE-4B81-8143-268A455A8A78}" srcOrd="0" destOrd="0" presId="urn:microsoft.com/office/officeart/2005/8/layout/chevron1"/>
    <dgm:cxn modelId="{BC8F2DB9-CF9C-44C9-9918-6C60C94F9517}"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4DCC9969-2E8B-4EC9-B269-6375DC5969BA}" type="presOf" srcId="{4225FE52-C553-408F-AEC1-7E8949FC6628}" destId="{EF6E6B95-A5E0-421C-B04B-831A7BEB93A6}" srcOrd="0" destOrd="0" presId="urn:microsoft.com/office/officeart/2005/8/layout/chevron1"/>
    <dgm:cxn modelId="{70CFBEA4-C0C3-469D-866B-051C19801A5E}" type="presParOf" srcId="{0E5EEED6-18F0-44AD-830C-D10188F3226A}" destId="{D88FAEDB-44F9-400C-9F7E-F57F61DA50FE}" srcOrd="0" destOrd="0" presId="urn:microsoft.com/office/officeart/2005/8/layout/chevron1"/>
    <dgm:cxn modelId="{7C6818B6-4B0D-4FC5-A526-BB3CDE19BA1D}" type="presParOf" srcId="{0E5EEED6-18F0-44AD-830C-D10188F3226A}" destId="{9643C7F3-F606-45BD-93D4-C5087788A954}" srcOrd="1" destOrd="0" presId="urn:microsoft.com/office/officeart/2005/8/layout/chevron1"/>
    <dgm:cxn modelId="{E7F3CD73-CFFB-4CC6-8B16-1C54C1C43416}" type="presParOf" srcId="{0E5EEED6-18F0-44AD-830C-D10188F3226A}" destId="{65DED3B2-79A5-4C8D-B0F0-FA1451B6D61A}" srcOrd="2" destOrd="0" presId="urn:microsoft.com/office/officeart/2005/8/layout/chevron1"/>
    <dgm:cxn modelId="{0F3AB3AB-9A98-44E1-92A0-69E9370B7D4C}" type="presParOf" srcId="{0E5EEED6-18F0-44AD-830C-D10188F3226A}" destId="{3F4619E4-3987-423B-A9D6-9C6AB0569CBA}" srcOrd="3" destOrd="0" presId="urn:microsoft.com/office/officeart/2005/8/layout/chevron1"/>
    <dgm:cxn modelId="{01729D33-421F-45A6-997D-FF635CD71ED2}" type="presParOf" srcId="{0E5EEED6-18F0-44AD-830C-D10188F3226A}" destId="{ACFA685D-4F59-4B8A-979E-73F5C7E1077D}" srcOrd="4" destOrd="0" presId="urn:microsoft.com/office/officeart/2005/8/layout/chevron1"/>
    <dgm:cxn modelId="{893EC089-AC3C-4FE2-A2C2-C7BF1801CD68}" type="presParOf" srcId="{0E5EEED6-18F0-44AD-830C-D10188F3226A}" destId="{B5516B82-64B2-4094-A510-125B6829F7BF}" srcOrd="5" destOrd="0" presId="urn:microsoft.com/office/officeart/2005/8/layout/chevron1"/>
    <dgm:cxn modelId="{6D5A1529-B890-496F-930B-9253EDB52193}" type="presParOf" srcId="{0E5EEED6-18F0-44AD-830C-D10188F3226A}" destId="{00C1DE9C-A891-47EB-B576-C57AB5E5C9C9}" srcOrd="6" destOrd="0" presId="urn:microsoft.com/office/officeart/2005/8/layout/chevron1"/>
    <dgm:cxn modelId="{231BECE7-709B-491A-A200-DD7D10135167}" type="presParOf" srcId="{0E5EEED6-18F0-44AD-830C-D10188F3226A}" destId="{EF6E9965-5BBC-47E0-ADDA-5D9FFE056B5C}" srcOrd="7" destOrd="0" presId="urn:microsoft.com/office/officeart/2005/8/layout/chevron1"/>
    <dgm:cxn modelId="{91C5185E-4E47-418E-9504-4F4F5278D490}" type="presParOf" srcId="{0E5EEED6-18F0-44AD-830C-D10188F3226A}" destId="{D3BE158D-30FE-4B81-8143-268A455A8A78}" srcOrd="8" destOrd="0" presId="urn:microsoft.com/office/officeart/2005/8/layout/chevron1"/>
    <dgm:cxn modelId="{C94497F7-BE1B-4874-A9C8-DE23E8B7AEC5}" type="presParOf" srcId="{0E5EEED6-18F0-44AD-830C-D10188F3226A}" destId="{15DB74FA-7156-4133-BD7C-CB589342D52F}" srcOrd="9" destOrd="0" presId="urn:microsoft.com/office/officeart/2005/8/layout/chevron1"/>
    <dgm:cxn modelId="{F9FADC38-E0C3-4C4F-A9B3-55322A757FF7}"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50D4094-101F-4D6C-8DE3-14911104FD73}" type="presOf" srcId="{6B674215-BAE4-4E3D-9986-9F16C63A7CA0}" destId="{D88FAEDB-44F9-400C-9F7E-F57F61DA50FE}"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71504DB7-3C4D-4077-838D-28EFA0ECB0C5}" type="presOf" srcId="{6F7282CF-3D02-414A-B7A2-2317F20E9690}" destId="{65DED3B2-79A5-4C8D-B0F0-FA1451B6D61A}" srcOrd="0" destOrd="0" presId="urn:microsoft.com/office/officeart/2005/8/layout/chevron1"/>
    <dgm:cxn modelId="{3609884F-DAF9-418A-87B4-4130D2329A97}" type="presOf" srcId="{4225FE52-C553-408F-AEC1-7E8949FC6628}" destId="{EF6E6B95-A5E0-421C-B04B-831A7BEB93A6}" srcOrd="0" destOrd="0" presId="urn:microsoft.com/office/officeart/2005/8/layout/chevron1"/>
    <dgm:cxn modelId="{D37BE4B5-95F1-4C2B-B077-1B8800A3F202}" type="presOf" srcId="{BCC5D316-6B60-4B5B-812A-FFDC993E9701}" destId="{0E5EEED6-18F0-44AD-830C-D10188F3226A}" srcOrd="0" destOrd="0" presId="urn:microsoft.com/office/officeart/2005/8/layout/chevron1"/>
    <dgm:cxn modelId="{3DBD666F-AEAB-45B4-A7B1-99D06934453C}" type="presOf" srcId="{3071C67B-9A6E-44F7-BD7A-F0353E81FCC6}" destId="{D3BE158D-30FE-4B81-8143-268A455A8A78}" srcOrd="0" destOrd="0" presId="urn:microsoft.com/office/officeart/2005/8/layout/chevron1"/>
    <dgm:cxn modelId="{78DE3284-91C3-41DC-BCD3-895D6A0FFD85}" type="presOf" srcId="{69B976CB-E6CD-4EB2-AFE1-51EBD2B81B7B}" destId="{00C1DE9C-A891-47EB-B576-C57AB5E5C9C9}" srcOrd="0" destOrd="0" presId="urn:microsoft.com/office/officeart/2005/8/layout/chevron1"/>
    <dgm:cxn modelId="{0BA836EF-CC0E-4662-B813-1452EF96BF26}"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447069B-1713-4443-A111-4E4A1AE984DD}" type="presParOf" srcId="{0E5EEED6-18F0-44AD-830C-D10188F3226A}" destId="{D88FAEDB-44F9-400C-9F7E-F57F61DA50FE}" srcOrd="0" destOrd="0" presId="urn:microsoft.com/office/officeart/2005/8/layout/chevron1"/>
    <dgm:cxn modelId="{C0D16085-220B-410F-853A-79728A4A7E4A}" type="presParOf" srcId="{0E5EEED6-18F0-44AD-830C-D10188F3226A}" destId="{9643C7F3-F606-45BD-93D4-C5087788A954}" srcOrd="1" destOrd="0" presId="urn:microsoft.com/office/officeart/2005/8/layout/chevron1"/>
    <dgm:cxn modelId="{EC593896-3621-41A1-AA5F-66FB49C697B5}" type="presParOf" srcId="{0E5EEED6-18F0-44AD-830C-D10188F3226A}" destId="{65DED3B2-79A5-4C8D-B0F0-FA1451B6D61A}" srcOrd="2" destOrd="0" presId="urn:microsoft.com/office/officeart/2005/8/layout/chevron1"/>
    <dgm:cxn modelId="{68FB8EA7-2862-4F69-875A-59CF42F8660E}" type="presParOf" srcId="{0E5EEED6-18F0-44AD-830C-D10188F3226A}" destId="{3F4619E4-3987-423B-A9D6-9C6AB0569CBA}" srcOrd="3" destOrd="0" presId="urn:microsoft.com/office/officeart/2005/8/layout/chevron1"/>
    <dgm:cxn modelId="{A1242A9D-3E0C-49BD-BCDB-E7226A2121EC}" type="presParOf" srcId="{0E5EEED6-18F0-44AD-830C-D10188F3226A}" destId="{ACFA685D-4F59-4B8A-979E-73F5C7E1077D}" srcOrd="4" destOrd="0" presId="urn:microsoft.com/office/officeart/2005/8/layout/chevron1"/>
    <dgm:cxn modelId="{352AC1B2-CF49-49EB-9709-2483F9A4BE18}" type="presParOf" srcId="{0E5EEED6-18F0-44AD-830C-D10188F3226A}" destId="{B5516B82-64B2-4094-A510-125B6829F7BF}" srcOrd="5" destOrd="0" presId="urn:microsoft.com/office/officeart/2005/8/layout/chevron1"/>
    <dgm:cxn modelId="{3AF2C5CA-FCDB-4507-99DF-9ECDC187FD8C}" type="presParOf" srcId="{0E5EEED6-18F0-44AD-830C-D10188F3226A}" destId="{00C1DE9C-A891-47EB-B576-C57AB5E5C9C9}" srcOrd="6" destOrd="0" presId="urn:microsoft.com/office/officeart/2005/8/layout/chevron1"/>
    <dgm:cxn modelId="{8805CB59-A17A-4ED3-9794-8A6E29920AC7}" type="presParOf" srcId="{0E5EEED6-18F0-44AD-830C-D10188F3226A}" destId="{EF6E9965-5BBC-47E0-ADDA-5D9FFE056B5C}" srcOrd="7" destOrd="0" presId="urn:microsoft.com/office/officeart/2005/8/layout/chevron1"/>
    <dgm:cxn modelId="{680EB1E6-0884-4051-820B-8F314E7D013C}" type="presParOf" srcId="{0E5EEED6-18F0-44AD-830C-D10188F3226A}" destId="{D3BE158D-30FE-4B81-8143-268A455A8A78}" srcOrd="8" destOrd="0" presId="urn:microsoft.com/office/officeart/2005/8/layout/chevron1"/>
    <dgm:cxn modelId="{447D42E4-920C-44D9-9DCA-A60BF90558D0}" type="presParOf" srcId="{0E5EEED6-18F0-44AD-830C-D10188F3226A}" destId="{15DB74FA-7156-4133-BD7C-CB589342D52F}" srcOrd="9" destOrd="0" presId="urn:microsoft.com/office/officeart/2005/8/layout/chevron1"/>
    <dgm:cxn modelId="{AE5F7D40-E2C0-46A3-AFB3-2992BED7AD6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6861691-32E1-4E70-B72F-28462F173353}"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4B287A8-BCF4-4A37-8070-D865E0BAB587}" type="presOf" srcId="{4225FE52-C553-408F-AEC1-7E8949FC6628}" destId="{EF6E6B95-A5E0-421C-B04B-831A7BEB93A6}" srcOrd="0" destOrd="0" presId="urn:microsoft.com/office/officeart/2005/8/layout/chevron1"/>
    <dgm:cxn modelId="{C68E341C-B164-40EF-883E-049065037D8C}"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42C35C2-DECD-4423-82AF-2FF4BA8AB7EE}" type="presOf" srcId="{69B976CB-E6CD-4EB2-AFE1-51EBD2B81B7B}" destId="{00C1DE9C-A891-47EB-B576-C57AB5E5C9C9}" srcOrd="0" destOrd="0" presId="urn:microsoft.com/office/officeart/2005/8/layout/chevron1"/>
    <dgm:cxn modelId="{6B67F9F7-6FB3-42A7-BD87-D62D43DF635C}" type="presOf" srcId="{6F7282CF-3D02-414A-B7A2-2317F20E9690}" destId="{65DED3B2-79A5-4C8D-B0F0-FA1451B6D61A}" srcOrd="0" destOrd="0" presId="urn:microsoft.com/office/officeart/2005/8/layout/chevron1"/>
    <dgm:cxn modelId="{DC5421EC-CD0B-4018-A4DA-6C9F3964BB2A}" type="presOf" srcId="{27599253-0425-418F-A55D-4726CA29E4CA}" destId="{ACFA685D-4F59-4B8A-979E-73F5C7E1077D}" srcOrd="0" destOrd="0" presId="urn:microsoft.com/office/officeart/2005/8/layout/chevron1"/>
    <dgm:cxn modelId="{3540037F-3B3C-4B64-9279-B5F8541A4836}" type="presOf" srcId="{3071C67B-9A6E-44F7-BD7A-F0353E81FCC6}" destId="{D3BE158D-30FE-4B81-8143-268A455A8A78}" srcOrd="0" destOrd="0" presId="urn:microsoft.com/office/officeart/2005/8/layout/chevron1"/>
    <dgm:cxn modelId="{285AC3E9-10D0-4EE1-A9A0-D6DC7A0BEC39}" type="presParOf" srcId="{0E5EEED6-18F0-44AD-830C-D10188F3226A}" destId="{D88FAEDB-44F9-400C-9F7E-F57F61DA50FE}" srcOrd="0" destOrd="0" presId="urn:microsoft.com/office/officeart/2005/8/layout/chevron1"/>
    <dgm:cxn modelId="{8C6A211A-89F0-48EB-BB95-C726D1BE4695}" type="presParOf" srcId="{0E5EEED6-18F0-44AD-830C-D10188F3226A}" destId="{9643C7F3-F606-45BD-93D4-C5087788A954}" srcOrd="1" destOrd="0" presId="urn:microsoft.com/office/officeart/2005/8/layout/chevron1"/>
    <dgm:cxn modelId="{41E59738-E5DF-456B-8552-B7588F8E3F24}" type="presParOf" srcId="{0E5EEED6-18F0-44AD-830C-D10188F3226A}" destId="{65DED3B2-79A5-4C8D-B0F0-FA1451B6D61A}" srcOrd="2" destOrd="0" presId="urn:microsoft.com/office/officeart/2005/8/layout/chevron1"/>
    <dgm:cxn modelId="{532FA2EF-6FBA-4DF0-996D-69D09C52C4E6}" type="presParOf" srcId="{0E5EEED6-18F0-44AD-830C-D10188F3226A}" destId="{3F4619E4-3987-423B-A9D6-9C6AB0569CBA}" srcOrd="3" destOrd="0" presId="urn:microsoft.com/office/officeart/2005/8/layout/chevron1"/>
    <dgm:cxn modelId="{B4574803-1486-4775-A9BA-8FAF1790CA93}" type="presParOf" srcId="{0E5EEED6-18F0-44AD-830C-D10188F3226A}" destId="{ACFA685D-4F59-4B8A-979E-73F5C7E1077D}" srcOrd="4" destOrd="0" presId="urn:microsoft.com/office/officeart/2005/8/layout/chevron1"/>
    <dgm:cxn modelId="{D8F187B4-A922-47A0-A99B-48BE8DEFBB03}" type="presParOf" srcId="{0E5EEED6-18F0-44AD-830C-D10188F3226A}" destId="{B5516B82-64B2-4094-A510-125B6829F7BF}" srcOrd="5" destOrd="0" presId="urn:microsoft.com/office/officeart/2005/8/layout/chevron1"/>
    <dgm:cxn modelId="{18F18AED-4962-484C-BD00-090929085E6B}" type="presParOf" srcId="{0E5EEED6-18F0-44AD-830C-D10188F3226A}" destId="{00C1DE9C-A891-47EB-B576-C57AB5E5C9C9}" srcOrd="6" destOrd="0" presId="urn:microsoft.com/office/officeart/2005/8/layout/chevron1"/>
    <dgm:cxn modelId="{6DB3CE38-FCAE-4F5C-81B0-6609E606FBE0}" type="presParOf" srcId="{0E5EEED6-18F0-44AD-830C-D10188F3226A}" destId="{EF6E9965-5BBC-47E0-ADDA-5D9FFE056B5C}" srcOrd="7" destOrd="0" presId="urn:microsoft.com/office/officeart/2005/8/layout/chevron1"/>
    <dgm:cxn modelId="{983607B5-368E-4D04-982F-E065263A8B51}" type="presParOf" srcId="{0E5EEED6-18F0-44AD-830C-D10188F3226A}" destId="{D3BE158D-30FE-4B81-8143-268A455A8A78}" srcOrd="8" destOrd="0" presId="urn:microsoft.com/office/officeart/2005/8/layout/chevron1"/>
    <dgm:cxn modelId="{AF8ADD95-325C-4590-8FB8-5C0B7DEB6669}" type="presParOf" srcId="{0E5EEED6-18F0-44AD-830C-D10188F3226A}" destId="{15DB74FA-7156-4133-BD7C-CB589342D52F}" srcOrd="9" destOrd="0" presId="urn:microsoft.com/office/officeart/2005/8/layout/chevron1"/>
    <dgm:cxn modelId="{B4A220CE-8481-4B48-A8EB-D2861ECA807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3BE965-AF22-4224-BC4B-AD8EB31B7F61}" type="presOf" srcId="{69B976CB-E6CD-4EB2-AFE1-51EBD2B81B7B}" destId="{00C1DE9C-A891-47EB-B576-C57AB5E5C9C9}" srcOrd="0" destOrd="0" presId="urn:microsoft.com/office/officeart/2005/8/layout/chevron1"/>
    <dgm:cxn modelId="{22F1C969-4413-455C-8313-62885843A8D6}" type="presOf" srcId="{BCC5D316-6B60-4B5B-812A-FFDC993E9701}" destId="{0E5EEED6-18F0-44AD-830C-D10188F3226A}" srcOrd="0" destOrd="0" presId="urn:microsoft.com/office/officeart/2005/8/layout/chevron1"/>
    <dgm:cxn modelId="{A1255B28-1F2C-4F79-ACFB-748274AC667D}"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106B179-765D-425C-AA32-85873D59A1AA}"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8B378AFA-47BB-4F88-B836-C9FD009159F6}" type="presOf" srcId="{27599253-0425-418F-A55D-4726CA29E4CA}" destId="{ACFA685D-4F59-4B8A-979E-73F5C7E1077D}" srcOrd="0" destOrd="0" presId="urn:microsoft.com/office/officeart/2005/8/layout/chevron1"/>
    <dgm:cxn modelId="{91BF4B90-D803-42A5-BC38-7BFE8C1D32DA}" type="presOf" srcId="{6B674215-BAE4-4E3D-9986-9F16C63A7CA0}" destId="{D88FAEDB-44F9-400C-9F7E-F57F61DA50FE}"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0873C83-C0C8-43B0-AF05-6C01AFB3F9BE}" type="presOf" srcId="{4225FE52-C553-408F-AEC1-7E8949FC6628}" destId="{EF6E6B95-A5E0-421C-B04B-831A7BEB93A6}" srcOrd="0" destOrd="0" presId="urn:microsoft.com/office/officeart/2005/8/layout/chevron1"/>
    <dgm:cxn modelId="{6E2DDE3A-56A3-4BC7-98CB-B8C91F61B146}" type="presParOf" srcId="{0E5EEED6-18F0-44AD-830C-D10188F3226A}" destId="{D88FAEDB-44F9-400C-9F7E-F57F61DA50FE}" srcOrd="0" destOrd="0" presId="urn:microsoft.com/office/officeart/2005/8/layout/chevron1"/>
    <dgm:cxn modelId="{9632ADD0-0CDE-497B-BE8F-348925D958FA}" type="presParOf" srcId="{0E5EEED6-18F0-44AD-830C-D10188F3226A}" destId="{9643C7F3-F606-45BD-93D4-C5087788A954}" srcOrd="1" destOrd="0" presId="urn:microsoft.com/office/officeart/2005/8/layout/chevron1"/>
    <dgm:cxn modelId="{2E225F1F-CA7A-47E6-AABD-FA9355CE2E15}" type="presParOf" srcId="{0E5EEED6-18F0-44AD-830C-D10188F3226A}" destId="{65DED3B2-79A5-4C8D-B0F0-FA1451B6D61A}" srcOrd="2" destOrd="0" presId="urn:microsoft.com/office/officeart/2005/8/layout/chevron1"/>
    <dgm:cxn modelId="{23572981-1952-4021-97E6-14711A379E3E}" type="presParOf" srcId="{0E5EEED6-18F0-44AD-830C-D10188F3226A}" destId="{3F4619E4-3987-423B-A9D6-9C6AB0569CBA}" srcOrd="3" destOrd="0" presId="urn:microsoft.com/office/officeart/2005/8/layout/chevron1"/>
    <dgm:cxn modelId="{6A1833CE-D1BC-4177-B874-01D18CCECEFC}" type="presParOf" srcId="{0E5EEED6-18F0-44AD-830C-D10188F3226A}" destId="{ACFA685D-4F59-4B8A-979E-73F5C7E1077D}" srcOrd="4" destOrd="0" presId="urn:microsoft.com/office/officeart/2005/8/layout/chevron1"/>
    <dgm:cxn modelId="{1ABDBA28-4569-4F77-8B7C-48B2D483E704}" type="presParOf" srcId="{0E5EEED6-18F0-44AD-830C-D10188F3226A}" destId="{B5516B82-64B2-4094-A510-125B6829F7BF}" srcOrd="5" destOrd="0" presId="urn:microsoft.com/office/officeart/2005/8/layout/chevron1"/>
    <dgm:cxn modelId="{08534E52-7511-483A-B08C-E72678873506}" type="presParOf" srcId="{0E5EEED6-18F0-44AD-830C-D10188F3226A}" destId="{00C1DE9C-A891-47EB-B576-C57AB5E5C9C9}" srcOrd="6" destOrd="0" presId="urn:microsoft.com/office/officeart/2005/8/layout/chevron1"/>
    <dgm:cxn modelId="{42781D8D-4E7E-4FD1-B58F-0AA23A491C21}" type="presParOf" srcId="{0E5EEED6-18F0-44AD-830C-D10188F3226A}" destId="{EF6E9965-5BBC-47E0-ADDA-5D9FFE056B5C}" srcOrd="7" destOrd="0" presId="urn:microsoft.com/office/officeart/2005/8/layout/chevron1"/>
    <dgm:cxn modelId="{315D7751-63EE-4125-A41C-9F26A94991EF}" type="presParOf" srcId="{0E5EEED6-18F0-44AD-830C-D10188F3226A}" destId="{D3BE158D-30FE-4B81-8143-268A455A8A78}" srcOrd="8" destOrd="0" presId="urn:microsoft.com/office/officeart/2005/8/layout/chevron1"/>
    <dgm:cxn modelId="{CCD58DA4-5785-4329-B320-5C498EA67321}" type="presParOf" srcId="{0E5EEED6-18F0-44AD-830C-D10188F3226A}" destId="{15DB74FA-7156-4133-BD7C-CB589342D52F}" srcOrd="9" destOrd="0" presId="urn:microsoft.com/office/officeart/2005/8/layout/chevron1"/>
    <dgm:cxn modelId="{62491054-5F5F-43FD-B3CA-0BD2D58ED4D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74778E9-59C2-4AE9-8D7B-6E6DF3C123EC}"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7EC1D26F-9B34-4368-9088-5DAB2B2AA4D1}"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D71B89F-838D-4A60-9E92-9EA4E2B96921}" type="presOf" srcId="{BCC5D316-6B60-4B5B-812A-FFDC993E9701}" destId="{0E5EEED6-18F0-44AD-830C-D10188F3226A}" srcOrd="0" destOrd="0" presId="urn:microsoft.com/office/officeart/2005/8/layout/chevron1"/>
    <dgm:cxn modelId="{C743C597-2486-4E17-BAD7-F84314DF0BE8}" type="presOf" srcId="{6B674215-BAE4-4E3D-9986-9F16C63A7CA0}" destId="{D88FAEDB-44F9-400C-9F7E-F57F61DA50FE}" srcOrd="0" destOrd="0" presId="urn:microsoft.com/office/officeart/2005/8/layout/chevron1"/>
    <dgm:cxn modelId="{420BBC20-F775-4A94-A8BA-417EDBA26F17}" type="presOf" srcId="{69B976CB-E6CD-4EB2-AFE1-51EBD2B81B7B}" destId="{00C1DE9C-A891-47EB-B576-C57AB5E5C9C9}" srcOrd="0" destOrd="0" presId="urn:microsoft.com/office/officeart/2005/8/layout/chevron1"/>
    <dgm:cxn modelId="{11D98195-E3AC-438F-912A-00E20E817016}" type="presOf" srcId="{6F7282CF-3D02-414A-B7A2-2317F20E9690}" destId="{65DED3B2-79A5-4C8D-B0F0-FA1451B6D61A}" srcOrd="0" destOrd="0" presId="urn:microsoft.com/office/officeart/2005/8/layout/chevron1"/>
    <dgm:cxn modelId="{EBF5E092-3CEB-4D55-BCC1-E45E994FED63}"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322E7EA-6696-4279-8C53-AF4250892275}" type="presParOf" srcId="{0E5EEED6-18F0-44AD-830C-D10188F3226A}" destId="{D88FAEDB-44F9-400C-9F7E-F57F61DA50FE}" srcOrd="0" destOrd="0" presId="urn:microsoft.com/office/officeart/2005/8/layout/chevron1"/>
    <dgm:cxn modelId="{632CC383-68DE-4ADA-BDE3-24B54B21F822}" type="presParOf" srcId="{0E5EEED6-18F0-44AD-830C-D10188F3226A}" destId="{9643C7F3-F606-45BD-93D4-C5087788A954}" srcOrd="1" destOrd="0" presId="urn:microsoft.com/office/officeart/2005/8/layout/chevron1"/>
    <dgm:cxn modelId="{FA57FB93-3259-4C78-8CBD-8C38CE195BA8}" type="presParOf" srcId="{0E5EEED6-18F0-44AD-830C-D10188F3226A}" destId="{65DED3B2-79A5-4C8D-B0F0-FA1451B6D61A}" srcOrd="2" destOrd="0" presId="urn:microsoft.com/office/officeart/2005/8/layout/chevron1"/>
    <dgm:cxn modelId="{672606FB-F9A8-45D3-8134-15A5DCABBDAC}" type="presParOf" srcId="{0E5EEED6-18F0-44AD-830C-D10188F3226A}" destId="{3F4619E4-3987-423B-A9D6-9C6AB0569CBA}" srcOrd="3" destOrd="0" presId="urn:microsoft.com/office/officeart/2005/8/layout/chevron1"/>
    <dgm:cxn modelId="{DDE8B9C2-126C-49AA-8BCF-9057999B6DE1}" type="presParOf" srcId="{0E5EEED6-18F0-44AD-830C-D10188F3226A}" destId="{ACFA685D-4F59-4B8A-979E-73F5C7E1077D}" srcOrd="4" destOrd="0" presId="urn:microsoft.com/office/officeart/2005/8/layout/chevron1"/>
    <dgm:cxn modelId="{D3862F6E-603A-42C0-8D4E-2C2E6C4327E9}" type="presParOf" srcId="{0E5EEED6-18F0-44AD-830C-D10188F3226A}" destId="{B5516B82-64B2-4094-A510-125B6829F7BF}" srcOrd="5" destOrd="0" presId="urn:microsoft.com/office/officeart/2005/8/layout/chevron1"/>
    <dgm:cxn modelId="{942BD957-526A-4245-8786-B8F1E082DECF}" type="presParOf" srcId="{0E5EEED6-18F0-44AD-830C-D10188F3226A}" destId="{00C1DE9C-A891-47EB-B576-C57AB5E5C9C9}" srcOrd="6" destOrd="0" presId="urn:microsoft.com/office/officeart/2005/8/layout/chevron1"/>
    <dgm:cxn modelId="{C576A88B-5D62-4EAC-9F56-C557166A52A3}" type="presParOf" srcId="{0E5EEED6-18F0-44AD-830C-D10188F3226A}" destId="{EF6E9965-5BBC-47E0-ADDA-5D9FFE056B5C}" srcOrd="7" destOrd="0" presId="urn:microsoft.com/office/officeart/2005/8/layout/chevron1"/>
    <dgm:cxn modelId="{184E8C25-F7FE-4108-ABDE-FA3E8DBDF973}" type="presParOf" srcId="{0E5EEED6-18F0-44AD-830C-D10188F3226A}" destId="{D3BE158D-30FE-4B81-8143-268A455A8A78}" srcOrd="8" destOrd="0" presId="urn:microsoft.com/office/officeart/2005/8/layout/chevron1"/>
    <dgm:cxn modelId="{261523F8-C756-48E2-8B40-56B8743DCCF5}" type="presParOf" srcId="{0E5EEED6-18F0-44AD-830C-D10188F3226A}" destId="{15DB74FA-7156-4133-BD7C-CB589342D52F}" srcOrd="9" destOrd="0" presId="urn:microsoft.com/office/officeart/2005/8/layout/chevron1"/>
    <dgm:cxn modelId="{F55A88CB-EFB5-412E-AB90-F0F70D1C26A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4C35F75-EDE8-47DD-8468-921B69501161}" type="presOf" srcId="{BCC5D316-6B60-4B5B-812A-FFDC993E9701}" destId="{0E5EEED6-18F0-44AD-830C-D10188F3226A}" srcOrd="0" destOrd="0" presId="urn:microsoft.com/office/officeart/2005/8/layout/chevron1"/>
    <dgm:cxn modelId="{AD028488-0966-43E3-9195-CAFED366D9D0}" type="presOf" srcId="{6F7282CF-3D02-414A-B7A2-2317F20E9690}" destId="{65DED3B2-79A5-4C8D-B0F0-FA1451B6D61A}" srcOrd="0" destOrd="0" presId="urn:microsoft.com/office/officeart/2005/8/layout/chevron1"/>
    <dgm:cxn modelId="{995CF1E1-7A61-4E07-B9C4-0529594F754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D08FBF44-BBD1-4C1E-BC0B-A4C3640C9B39}"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615DA96-3D09-4E47-AA72-1232AA63D745}"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EC5F6AC7-355D-4AC8-9378-1C7ED0586B6D}"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8B7CF50-F5E2-4154-B8F6-0DD523973AFF}" type="presOf" srcId="{4225FE52-C553-408F-AEC1-7E8949FC6628}" destId="{EF6E6B95-A5E0-421C-B04B-831A7BEB93A6}" srcOrd="0" destOrd="0" presId="urn:microsoft.com/office/officeart/2005/8/layout/chevron1"/>
    <dgm:cxn modelId="{543F2394-BC03-4273-9317-3A20A3AB620A}" type="presParOf" srcId="{0E5EEED6-18F0-44AD-830C-D10188F3226A}" destId="{D88FAEDB-44F9-400C-9F7E-F57F61DA50FE}" srcOrd="0" destOrd="0" presId="urn:microsoft.com/office/officeart/2005/8/layout/chevron1"/>
    <dgm:cxn modelId="{76D91F15-5E81-43E1-AE59-917960C3D990}" type="presParOf" srcId="{0E5EEED6-18F0-44AD-830C-D10188F3226A}" destId="{9643C7F3-F606-45BD-93D4-C5087788A954}" srcOrd="1" destOrd="0" presId="urn:microsoft.com/office/officeart/2005/8/layout/chevron1"/>
    <dgm:cxn modelId="{D9AEABEE-1311-47FA-AFD6-E0E8F31770F2}" type="presParOf" srcId="{0E5EEED6-18F0-44AD-830C-D10188F3226A}" destId="{65DED3B2-79A5-4C8D-B0F0-FA1451B6D61A}" srcOrd="2" destOrd="0" presId="urn:microsoft.com/office/officeart/2005/8/layout/chevron1"/>
    <dgm:cxn modelId="{FF81A805-9A91-4F99-98CD-0E5232BFC12A}" type="presParOf" srcId="{0E5EEED6-18F0-44AD-830C-D10188F3226A}" destId="{3F4619E4-3987-423B-A9D6-9C6AB0569CBA}" srcOrd="3" destOrd="0" presId="urn:microsoft.com/office/officeart/2005/8/layout/chevron1"/>
    <dgm:cxn modelId="{254872B7-DD96-4EA4-9D89-547FCD6079BE}" type="presParOf" srcId="{0E5EEED6-18F0-44AD-830C-D10188F3226A}" destId="{ACFA685D-4F59-4B8A-979E-73F5C7E1077D}" srcOrd="4" destOrd="0" presId="urn:microsoft.com/office/officeart/2005/8/layout/chevron1"/>
    <dgm:cxn modelId="{200E110E-F283-406E-8154-1BDF11017FF0}" type="presParOf" srcId="{0E5EEED6-18F0-44AD-830C-D10188F3226A}" destId="{B5516B82-64B2-4094-A510-125B6829F7BF}" srcOrd="5" destOrd="0" presId="urn:microsoft.com/office/officeart/2005/8/layout/chevron1"/>
    <dgm:cxn modelId="{5F4AB87F-4DF2-40BF-9E95-FB739BB66ED2}" type="presParOf" srcId="{0E5EEED6-18F0-44AD-830C-D10188F3226A}" destId="{00C1DE9C-A891-47EB-B576-C57AB5E5C9C9}" srcOrd="6" destOrd="0" presId="urn:microsoft.com/office/officeart/2005/8/layout/chevron1"/>
    <dgm:cxn modelId="{65E7D7FB-9A23-4A4B-A2D0-A22207978F88}" type="presParOf" srcId="{0E5EEED6-18F0-44AD-830C-D10188F3226A}" destId="{EF6E9965-5BBC-47E0-ADDA-5D9FFE056B5C}" srcOrd="7" destOrd="0" presId="urn:microsoft.com/office/officeart/2005/8/layout/chevron1"/>
    <dgm:cxn modelId="{8E5C3BB1-BFB3-4179-8903-4BB74EFDFA0E}" type="presParOf" srcId="{0E5EEED6-18F0-44AD-830C-D10188F3226A}" destId="{D3BE158D-30FE-4B81-8143-268A455A8A78}" srcOrd="8" destOrd="0" presId="urn:microsoft.com/office/officeart/2005/8/layout/chevron1"/>
    <dgm:cxn modelId="{7FCC2ACB-9A1E-4D5C-B67D-01B6AF3E3D5C}" type="presParOf" srcId="{0E5EEED6-18F0-44AD-830C-D10188F3226A}" destId="{15DB74FA-7156-4133-BD7C-CB589342D52F}" srcOrd="9" destOrd="0" presId="urn:microsoft.com/office/officeart/2005/8/layout/chevron1"/>
    <dgm:cxn modelId="{71D0E73F-5F15-43A7-83F9-E02D3A4F25C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4FA4BF4-43EE-4E9F-9641-A6A69B940AD8}" type="presOf" srcId="{BCC5D316-6B60-4B5B-812A-FFDC993E9701}" destId="{0E5EEED6-18F0-44AD-830C-D10188F3226A}" srcOrd="0" destOrd="0" presId="urn:microsoft.com/office/officeart/2005/8/layout/chevron1"/>
    <dgm:cxn modelId="{941CEC54-D20A-43E6-AC34-90F4FE2E9168}" type="presOf" srcId="{27599253-0425-418F-A55D-4726CA29E4CA}" destId="{ACFA685D-4F59-4B8A-979E-73F5C7E1077D}" srcOrd="0" destOrd="0" presId="urn:microsoft.com/office/officeart/2005/8/layout/chevron1"/>
    <dgm:cxn modelId="{5374F202-815D-4205-BA36-9755F1B47A63}" type="presOf" srcId="{69B976CB-E6CD-4EB2-AFE1-51EBD2B81B7B}" destId="{00C1DE9C-A891-47EB-B576-C57AB5E5C9C9}" srcOrd="0" destOrd="0" presId="urn:microsoft.com/office/officeart/2005/8/layout/chevron1"/>
    <dgm:cxn modelId="{F63A7FBF-80E2-4C1D-99A0-4C42F806DDC8}" type="presOf" srcId="{3071C67B-9A6E-44F7-BD7A-F0353E81FCC6}" destId="{D3BE158D-30FE-4B81-8143-268A455A8A78}" srcOrd="0" destOrd="0" presId="urn:microsoft.com/office/officeart/2005/8/layout/chevron1"/>
    <dgm:cxn modelId="{9D28307D-ADA9-4371-8FDF-5A640A90DBD7}"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131F48C-906D-4D8D-B13F-8CEDAAE318A1}"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AFEC2B11-03CB-4411-9D60-8FD8C9275093}" type="presOf" srcId="{4225FE52-C553-408F-AEC1-7E8949FC6628}" destId="{EF6E6B95-A5E0-421C-B04B-831A7BEB93A6}" srcOrd="0" destOrd="0" presId="urn:microsoft.com/office/officeart/2005/8/layout/chevron1"/>
    <dgm:cxn modelId="{8BC3C4D4-8240-4F1D-8684-805A3CE22F13}" type="presParOf" srcId="{0E5EEED6-18F0-44AD-830C-D10188F3226A}" destId="{D88FAEDB-44F9-400C-9F7E-F57F61DA50FE}" srcOrd="0" destOrd="0" presId="urn:microsoft.com/office/officeart/2005/8/layout/chevron1"/>
    <dgm:cxn modelId="{F0CDAC7A-252C-4A9D-9C86-F81F57ABE18C}" type="presParOf" srcId="{0E5EEED6-18F0-44AD-830C-D10188F3226A}" destId="{9643C7F3-F606-45BD-93D4-C5087788A954}" srcOrd="1" destOrd="0" presId="urn:microsoft.com/office/officeart/2005/8/layout/chevron1"/>
    <dgm:cxn modelId="{4A1E369E-056F-412E-8560-D494E5C26976}" type="presParOf" srcId="{0E5EEED6-18F0-44AD-830C-D10188F3226A}" destId="{65DED3B2-79A5-4C8D-B0F0-FA1451B6D61A}" srcOrd="2" destOrd="0" presId="urn:microsoft.com/office/officeart/2005/8/layout/chevron1"/>
    <dgm:cxn modelId="{813BF4BA-864B-462B-9E03-FAEFFEF43826}" type="presParOf" srcId="{0E5EEED6-18F0-44AD-830C-D10188F3226A}" destId="{3F4619E4-3987-423B-A9D6-9C6AB0569CBA}" srcOrd="3" destOrd="0" presId="urn:microsoft.com/office/officeart/2005/8/layout/chevron1"/>
    <dgm:cxn modelId="{FB1D90B4-FCCE-4DD2-8364-CB8C688A73E8}" type="presParOf" srcId="{0E5EEED6-18F0-44AD-830C-D10188F3226A}" destId="{ACFA685D-4F59-4B8A-979E-73F5C7E1077D}" srcOrd="4" destOrd="0" presId="urn:microsoft.com/office/officeart/2005/8/layout/chevron1"/>
    <dgm:cxn modelId="{33B4EA22-E2F5-4DB3-B66F-E87739C0EBBB}" type="presParOf" srcId="{0E5EEED6-18F0-44AD-830C-D10188F3226A}" destId="{B5516B82-64B2-4094-A510-125B6829F7BF}" srcOrd="5" destOrd="0" presId="urn:microsoft.com/office/officeart/2005/8/layout/chevron1"/>
    <dgm:cxn modelId="{C73A6585-657B-43A3-B883-E56B9EA03424}" type="presParOf" srcId="{0E5EEED6-18F0-44AD-830C-D10188F3226A}" destId="{00C1DE9C-A891-47EB-B576-C57AB5E5C9C9}" srcOrd="6" destOrd="0" presId="urn:microsoft.com/office/officeart/2005/8/layout/chevron1"/>
    <dgm:cxn modelId="{07EE3E59-9638-4C13-AD55-F7CD89622A5A}" type="presParOf" srcId="{0E5EEED6-18F0-44AD-830C-D10188F3226A}" destId="{EF6E9965-5BBC-47E0-ADDA-5D9FFE056B5C}" srcOrd="7" destOrd="0" presId="urn:microsoft.com/office/officeart/2005/8/layout/chevron1"/>
    <dgm:cxn modelId="{D2909167-F0E9-480B-811C-07333380390E}" type="presParOf" srcId="{0E5EEED6-18F0-44AD-830C-D10188F3226A}" destId="{D3BE158D-30FE-4B81-8143-268A455A8A78}" srcOrd="8" destOrd="0" presId="urn:microsoft.com/office/officeart/2005/8/layout/chevron1"/>
    <dgm:cxn modelId="{476A699A-8501-4D16-AD45-2962BAC8E6C5}" type="presParOf" srcId="{0E5EEED6-18F0-44AD-830C-D10188F3226A}" destId="{15DB74FA-7156-4133-BD7C-CB589342D52F}" srcOrd="9" destOrd="0" presId="urn:microsoft.com/office/officeart/2005/8/layout/chevron1"/>
    <dgm:cxn modelId="{ADDB4D64-FDEB-4230-A0AF-899CA32974D0}"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EC510A24-E670-4F7D-9C30-E9682B6D3C66}"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0252E697-A21F-431F-A488-F36E1E472628}" type="presOf" srcId="{4225FE52-C553-408F-AEC1-7E8949FC6628}" destId="{EF6E6B95-A5E0-421C-B04B-831A7BEB93A6}" srcOrd="0" destOrd="0" presId="urn:microsoft.com/office/officeart/2005/8/layout/chevron1"/>
    <dgm:cxn modelId="{E2DD01C8-6F8C-43C4-86C3-2FB2244E2222}" type="presOf" srcId="{6F7282CF-3D02-414A-B7A2-2317F20E9690}" destId="{65DED3B2-79A5-4C8D-B0F0-FA1451B6D61A}" srcOrd="0" destOrd="0" presId="urn:microsoft.com/office/officeart/2005/8/layout/chevron1"/>
    <dgm:cxn modelId="{C14DA8A3-75F0-4271-9F4F-88A9850A946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C8D93A90-A342-4601-B3DC-56ED72293623}"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3B4CA21-EF4E-4367-97FC-DD3934DC76C1}" type="presOf" srcId="{69B976CB-E6CD-4EB2-AFE1-51EBD2B81B7B}" destId="{00C1DE9C-A891-47EB-B576-C57AB5E5C9C9}" srcOrd="0" destOrd="0" presId="urn:microsoft.com/office/officeart/2005/8/layout/chevron1"/>
    <dgm:cxn modelId="{E460915B-DE20-43D8-9FBB-D21BAD41FB78}" type="presOf" srcId="{3071C67B-9A6E-44F7-BD7A-F0353E81FCC6}" destId="{D3BE158D-30FE-4B81-8143-268A455A8A78}" srcOrd="0" destOrd="0" presId="urn:microsoft.com/office/officeart/2005/8/layout/chevron1"/>
    <dgm:cxn modelId="{C64E4286-D442-4C29-ACB8-88A7BF641C3C}" type="presParOf" srcId="{0E5EEED6-18F0-44AD-830C-D10188F3226A}" destId="{D88FAEDB-44F9-400C-9F7E-F57F61DA50FE}" srcOrd="0" destOrd="0" presId="urn:microsoft.com/office/officeart/2005/8/layout/chevron1"/>
    <dgm:cxn modelId="{61349049-8CF7-40F0-9F29-E17FD88BA3BA}" type="presParOf" srcId="{0E5EEED6-18F0-44AD-830C-D10188F3226A}" destId="{9643C7F3-F606-45BD-93D4-C5087788A954}" srcOrd="1" destOrd="0" presId="urn:microsoft.com/office/officeart/2005/8/layout/chevron1"/>
    <dgm:cxn modelId="{CD0588F8-3A5F-4023-83E2-66D2AFECAB4B}" type="presParOf" srcId="{0E5EEED6-18F0-44AD-830C-D10188F3226A}" destId="{65DED3B2-79A5-4C8D-B0F0-FA1451B6D61A}" srcOrd="2" destOrd="0" presId="urn:microsoft.com/office/officeart/2005/8/layout/chevron1"/>
    <dgm:cxn modelId="{F67537A1-2E02-4EBA-AA7B-7263CBF167FF}" type="presParOf" srcId="{0E5EEED6-18F0-44AD-830C-D10188F3226A}" destId="{3F4619E4-3987-423B-A9D6-9C6AB0569CBA}" srcOrd="3" destOrd="0" presId="urn:microsoft.com/office/officeart/2005/8/layout/chevron1"/>
    <dgm:cxn modelId="{1245DCCF-75B2-466B-8035-1059B8B3FD37}" type="presParOf" srcId="{0E5EEED6-18F0-44AD-830C-D10188F3226A}" destId="{ACFA685D-4F59-4B8A-979E-73F5C7E1077D}" srcOrd="4" destOrd="0" presId="urn:microsoft.com/office/officeart/2005/8/layout/chevron1"/>
    <dgm:cxn modelId="{85CEA353-5CB7-480E-9B7E-B1D9E73C5143}" type="presParOf" srcId="{0E5EEED6-18F0-44AD-830C-D10188F3226A}" destId="{B5516B82-64B2-4094-A510-125B6829F7BF}" srcOrd="5" destOrd="0" presId="urn:microsoft.com/office/officeart/2005/8/layout/chevron1"/>
    <dgm:cxn modelId="{3CB554CB-077B-46C4-B0BF-31E6E9DB2CE3}" type="presParOf" srcId="{0E5EEED6-18F0-44AD-830C-D10188F3226A}" destId="{00C1DE9C-A891-47EB-B576-C57AB5E5C9C9}" srcOrd="6" destOrd="0" presId="urn:microsoft.com/office/officeart/2005/8/layout/chevron1"/>
    <dgm:cxn modelId="{66D173D9-1ADF-4B37-9127-D58BFF6D5091}" type="presParOf" srcId="{0E5EEED6-18F0-44AD-830C-D10188F3226A}" destId="{EF6E9965-5BBC-47E0-ADDA-5D9FFE056B5C}" srcOrd="7" destOrd="0" presId="urn:microsoft.com/office/officeart/2005/8/layout/chevron1"/>
    <dgm:cxn modelId="{5FF59241-7815-4D95-A6F5-97EBBA8EF71C}" type="presParOf" srcId="{0E5EEED6-18F0-44AD-830C-D10188F3226A}" destId="{D3BE158D-30FE-4B81-8143-268A455A8A78}" srcOrd="8" destOrd="0" presId="urn:microsoft.com/office/officeart/2005/8/layout/chevron1"/>
    <dgm:cxn modelId="{E702BA2C-EC61-47B4-A29C-C19125338EF1}" type="presParOf" srcId="{0E5EEED6-18F0-44AD-830C-D10188F3226A}" destId="{15DB74FA-7156-4133-BD7C-CB589342D52F}" srcOrd="9" destOrd="0" presId="urn:microsoft.com/office/officeart/2005/8/layout/chevron1"/>
    <dgm:cxn modelId="{EEA08249-E475-486E-97E6-6A034A24020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6CB62A0-1AEE-4C2C-AB53-5BC703D6B2D5}"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9E61E0E0-C705-40F6-8308-878EE9E06348}" type="presOf" srcId="{69B976CB-E6CD-4EB2-AFE1-51EBD2B81B7B}" destId="{00C1DE9C-A891-47EB-B576-C57AB5E5C9C9}" srcOrd="0" destOrd="0" presId="urn:microsoft.com/office/officeart/2005/8/layout/chevron1"/>
    <dgm:cxn modelId="{4A12B5AC-29C6-48F8-8242-B58D84F38420}" type="presOf" srcId="{3071C67B-9A6E-44F7-BD7A-F0353E81FCC6}" destId="{D3BE158D-30FE-4B81-8143-268A455A8A78}" srcOrd="0" destOrd="0" presId="urn:microsoft.com/office/officeart/2005/8/layout/chevron1"/>
    <dgm:cxn modelId="{5996A579-3C60-41F4-B95F-DB39CD0A3936}"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CCBB492-169D-467B-A903-DE3C6D425445}" type="presOf" srcId="{BCC5D316-6B60-4B5B-812A-FFDC993E9701}" destId="{0E5EEED6-18F0-44AD-830C-D10188F3226A}" srcOrd="0" destOrd="0" presId="urn:microsoft.com/office/officeart/2005/8/layout/chevron1"/>
    <dgm:cxn modelId="{C5D760FF-5FE8-41F6-BE81-9FFE5326C1D7}" type="presOf" srcId="{6B674215-BAE4-4E3D-9986-9F16C63A7CA0}" destId="{D88FAEDB-44F9-400C-9F7E-F57F61DA50FE}" srcOrd="0" destOrd="0" presId="urn:microsoft.com/office/officeart/2005/8/layout/chevron1"/>
    <dgm:cxn modelId="{CCD2135B-2A0D-457E-8168-53172C2502BA}" type="presOf" srcId="{6F7282CF-3D02-414A-B7A2-2317F20E9690}" destId="{65DED3B2-79A5-4C8D-B0F0-FA1451B6D61A}" srcOrd="0" destOrd="0" presId="urn:microsoft.com/office/officeart/2005/8/layout/chevron1"/>
    <dgm:cxn modelId="{DBA3BE31-7CB0-4D7D-A694-EFCF3A7EA9D7}" type="presParOf" srcId="{0E5EEED6-18F0-44AD-830C-D10188F3226A}" destId="{D88FAEDB-44F9-400C-9F7E-F57F61DA50FE}" srcOrd="0" destOrd="0" presId="urn:microsoft.com/office/officeart/2005/8/layout/chevron1"/>
    <dgm:cxn modelId="{80AA04E8-1693-4A3E-BA0F-9D4B1E6B190B}" type="presParOf" srcId="{0E5EEED6-18F0-44AD-830C-D10188F3226A}" destId="{9643C7F3-F606-45BD-93D4-C5087788A954}" srcOrd="1" destOrd="0" presId="urn:microsoft.com/office/officeart/2005/8/layout/chevron1"/>
    <dgm:cxn modelId="{AC3CB458-C365-40E2-9BBD-26D0035549C2}" type="presParOf" srcId="{0E5EEED6-18F0-44AD-830C-D10188F3226A}" destId="{65DED3B2-79A5-4C8D-B0F0-FA1451B6D61A}" srcOrd="2" destOrd="0" presId="urn:microsoft.com/office/officeart/2005/8/layout/chevron1"/>
    <dgm:cxn modelId="{6907DFEE-7AF6-4EC3-B562-61138050C54F}" type="presParOf" srcId="{0E5EEED6-18F0-44AD-830C-D10188F3226A}" destId="{3F4619E4-3987-423B-A9D6-9C6AB0569CBA}" srcOrd="3" destOrd="0" presId="urn:microsoft.com/office/officeart/2005/8/layout/chevron1"/>
    <dgm:cxn modelId="{E9BD1CD8-D29F-4EDB-BC76-AC0CCC1B8CD0}" type="presParOf" srcId="{0E5EEED6-18F0-44AD-830C-D10188F3226A}" destId="{ACFA685D-4F59-4B8A-979E-73F5C7E1077D}" srcOrd="4" destOrd="0" presId="urn:microsoft.com/office/officeart/2005/8/layout/chevron1"/>
    <dgm:cxn modelId="{8E69C420-DA3E-498C-AC5C-E219EB9A0B79}" type="presParOf" srcId="{0E5EEED6-18F0-44AD-830C-D10188F3226A}" destId="{B5516B82-64B2-4094-A510-125B6829F7BF}" srcOrd="5" destOrd="0" presId="urn:microsoft.com/office/officeart/2005/8/layout/chevron1"/>
    <dgm:cxn modelId="{7D388C8E-C8B3-4356-ACAA-D75FB9916281}" type="presParOf" srcId="{0E5EEED6-18F0-44AD-830C-D10188F3226A}" destId="{00C1DE9C-A891-47EB-B576-C57AB5E5C9C9}" srcOrd="6" destOrd="0" presId="urn:microsoft.com/office/officeart/2005/8/layout/chevron1"/>
    <dgm:cxn modelId="{5FF1BD90-124E-411B-88BD-5C50FA12B074}" type="presParOf" srcId="{0E5EEED6-18F0-44AD-830C-D10188F3226A}" destId="{EF6E9965-5BBC-47E0-ADDA-5D9FFE056B5C}" srcOrd="7" destOrd="0" presId="urn:microsoft.com/office/officeart/2005/8/layout/chevron1"/>
    <dgm:cxn modelId="{59DF58B3-2275-47D8-90A9-75287AD56D59}" type="presParOf" srcId="{0E5EEED6-18F0-44AD-830C-D10188F3226A}" destId="{D3BE158D-30FE-4B81-8143-268A455A8A78}" srcOrd="8" destOrd="0" presId="urn:microsoft.com/office/officeart/2005/8/layout/chevron1"/>
    <dgm:cxn modelId="{CA22AD38-3A56-418C-99B4-8AEA5F16C64F}" type="presParOf" srcId="{0E5EEED6-18F0-44AD-830C-D10188F3226A}" destId="{15DB74FA-7156-4133-BD7C-CB589342D52F}" srcOrd="9" destOrd="0" presId="urn:microsoft.com/office/officeart/2005/8/layout/chevron1"/>
    <dgm:cxn modelId="{74BA969B-DB52-4ADE-8995-647CFA7804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26F710E-48AD-4584-A953-8DEA0EB0DABC}" type="presOf" srcId="{27599253-0425-418F-A55D-4726CA29E4CA}" destId="{ACFA685D-4F59-4B8A-979E-73F5C7E1077D}" srcOrd="0" destOrd="0" presId="urn:microsoft.com/office/officeart/2005/8/layout/chevron1"/>
    <dgm:cxn modelId="{43E51596-14B5-4086-87E4-11A1D5316825}" type="presOf" srcId="{6B674215-BAE4-4E3D-9986-9F16C63A7CA0}" destId="{D88FAEDB-44F9-400C-9F7E-F57F61DA50FE}" srcOrd="0" destOrd="0" presId="urn:microsoft.com/office/officeart/2005/8/layout/chevron1"/>
    <dgm:cxn modelId="{CA4C1265-F75E-4C5F-BD1A-F00ADE82E126}"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182D1857-5C6B-4D2D-B2CF-F7CBC92064AA}" srcId="{BCC5D316-6B60-4B5B-812A-FFDC993E9701}" destId="{69B976CB-E6CD-4EB2-AFE1-51EBD2B81B7B}" srcOrd="3" destOrd="0" parTransId="{FD8AA226-45F2-471C-86F9-F812BC875A47}" sibTransId="{79AB3921-288C-4239-A75E-B8F8CD994526}"/>
    <dgm:cxn modelId="{7138496B-FFAA-4731-83EE-46B30D034C8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B7FAAF6-07C9-4377-834E-0A281B8B4F9E}"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FCA24F86-BAB9-46A9-9E23-6DB6CF56895C}"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B14D9CCA-EEE8-4200-ACB3-03E276038B81}"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4AE4780-8006-432C-AAAA-CB9E498ECF71}" type="presParOf" srcId="{0E5EEED6-18F0-44AD-830C-D10188F3226A}" destId="{D88FAEDB-44F9-400C-9F7E-F57F61DA50FE}" srcOrd="0" destOrd="0" presId="urn:microsoft.com/office/officeart/2005/8/layout/chevron1"/>
    <dgm:cxn modelId="{18DF2F22-8E60-45DD-8260-3E02CF7BBFC8}" type="presParOf" srcId="{0E5EEED6-18F0-44AD-830C-D10188F3226A}" destId="{9643C7F3-F606-45BD-93D4-C5087788A954}" srcOrd="1" destOrd="0" presId="urn:microsoft.com/office/officeart/2005/8/layout/chevron1"/>
    <dgm:cxn modelId="{CDE2888E-E972-4EC6-95E4-7E2FAF12FB39}" type="presParOf" srcId="{0E5EEED6-18F0-44AD-830C-D10188F3226A}" destId="{65DED3B2-79A5-4C8D-B0F0-FA1451B6D61A}" srcOrd="2" destOrd="0" presId="urn:microsoft.com/office/officeart/2005/8/layout/chevron1"/>
    <dgm:cxn modelId="{F94FCDC5-CFBC-4B4E-8BF9-C429BD44EA4F}" type="presParOf" srcId="{0E5EEED6-18F0-44AD-830C-D10188F3226A}" destId="{3F4619E4-3987-423B-A9D6-9C6AB0569CBA}" srcOrd="3" destOrd="0" presId="urn:microsoft.com/office/officeart/2005/8/layout/chevron1"/>
    <dgm:cxn modelId="{357225FC-D02B-4219-95BA-08125557F76C}" type="presParOf" srcId="{0E5EEED6-18F0-44AD-830C-D10188F3226A}" destId="{ACFA685D-4F59-4B8A-979E-73F5C7E1077D}" srcOrd="4" destOrd="0" presId="urn:microsoft.com/office/officeart/2005/8/layout/chevron1"/>
    <dgm:cxn modelId="{A39E736F-703E-479A-8527-48CB9AC3B438}" type="presParOf" srcId="{0E5EEED6-18F0-44AD-830C-D10188F3226A}" destId="{B5516B82-64B2-4094-A510-125B6829F7BF}" srcOrd="5" destOrd="0" presId="urn:microsoft.com/office/officeart/2005/8/layout/chevron1"/>
    <dgm:cxn modelId="{5D69B4A5-161D-420A-9EFE-048303B49309}" type="presParOf" srcId="{0E5EEED6-18F0-44AD-830C-D10188F3226A}" destId="{00C1DE9C-A891-47EB-B576-C57AB5E5C9C9}" srcOrd="6" destOrd="0" presId="urn:microsoft.com/office/officeart/2005/8/layout/chevron1"/>
    <dgm:cxn modelId="{158B2BC4-4E87-4560-9D5A-D75B9AE0D917}" type="presParOf" srcId="{0E5EEED6-18F0-44AD-830C-D10188F3226A}" destId="{EF6E9965-5BBC-47E0-ADDA-5D9FFE056B5C}" srcOrd="7" destOrd="0" presId="urn:microsoft.com/office/officeart/2005/8/layout/chevron1"/>
    <dgm:cxn modelId="{DFA0DBFB-D5E5-4EF6-81F6-1AFA701F92DC}" type="presParOf" srcId="{0E5EEED6-18F0-44AD-830C-D10188F3226A}" destId="{D3BE158D-30FE-4B81-8143-268A455A8A78}" srcOrd="8" destOrd="0" presId="urn:microsoft.com/office/officeart/2005/8/layout/chevron1"/>
    <dgm:cxn modelId="{6CA61FBB-66C3-4D5E-B4C0-C0C0C4D61723}" type="presParOf" srcId="{0E5EEED6-18F0-44AD-830C-D10188F3226A}" destId="{15DB74FA-7156-4133-BD7C-CB589342D52F}" srcOrd="9" destOrd="0" presId="urn:microsoft.com/office/officeart/2005/8/layout/chevron1"/>
    <dgm:cxn modelId="{5AF38EA4-CE16-43E7-8703-FEFF38EE476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8BCA0251-84E8-4B0A-8897-6188C17E8E1D}" type="presOf" srcId="{6F7282CF-3D02-414A-B7A2-2317F20E9690}" destId="{65DED3B2-79A5-4C8D-B0F0-FA1451B6D61A}" srcOrd="0" destOrd="0" presId="urn:microsoft.com/office/officeart/2005/8/layout/chevron1"/>
    <dgm:cxn modelId="{C07AEA47-FF4D-4454-BA5E-C7BC3212B16F}"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5C99611-DE3B-4827-BE51-280647317A41}" type="presOf" srcId="{6B674215-BAE4-4E3D-9986-9F16C63A7CA0}" destId="{D88FAEDB-44F9-400C-9F7E-F57F61DA50FE}" srcOrd="0" destOrd="0" presId="urn:microsoft.com/office/officeart/2005/8/layout/chevron1"/>
    <dgm:cxn modelId="{82453217-31CC-45B0-9AB9-E3A4CF52FDF1}"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82D4FF68-AA58-4471-9C93-38CDA8816E81}" type="presOf" srcId="{3071C67B-9A6E-44F7-BD7A-F0353E81FCC6}" destId="{D3BE158D-30FE-4B81-8143-268A455A8A78}" srcOrd="0" destOrd="0" presId="urn:microsoft.com/office/officeart/2005/8/layout/chevron1"/>
    <dgm:cxn modelId="{3F2F02C2-DE8F-4036-9311-1A67CD778BBA}" type="presOf" srcId="{69B976CB-E6CD-4EB2-AFE1-51EBD2B81B7B}" destId="{00C1DE9C-A891-47EB-B576-C57AB5E5C9C9}" srcOrd="0" destOrd="0" presId="urn:microsoft.com/office/officeart/2005/8/layout/chevron1"/>
    <dgm:cxn modelId="{9240908B-424E-4B9C-AC9B-79221B9F04AB}"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995363A-2974-4601-B94F-D80F8FB57F49}" type="presParOf" srcId="{0E5EEED6-18F0-44AD-830C-D10188F3226A}" destId="{D88FAEDB-44F9-400C-9F7E-F57F61DA50FE}" srcOrd="0" destOrd="0" presId="urn:microsoft.com/office/officeart/2005/8/layout/chevron1"/>
    <dgm:cxn modelId="{DEC2AA84-7EC2-42A9-B026-CA4A12FBB441}" type="presParOf" srcId="{0E5EEED6-18F0-44AD-830C-D10188F3226A}" destId="{9643C7F3-F606-45BD-93D4-C5087788A954}" srcOrd="1" destOrd="0" presId="urn:microsoft.com/office/officeart/2005/8/layout/chevron1"/>
    <dgm:cxn modelId="{36488425-12D7-4DB9-B2B7-01BD2183D1B7}" type="presParOf" srcId="{0E5EEED6-18F0-44AD-830C-D10188F3226A}" destId="{65DED3B2-79A5-4C8D-B0F0-FA1451B6D61A}" srcOrd="2" destOrd="0" presId="urn:microsoft.com/office/officeart/2005/8/layout/chevron1"/>
    <dgm:cxn modelId="{55B84C1A-8089-42F9-BF47-1580BA9E4760}" type="presParOf" srcId="{0E5EEED6-18F0-44AD-830C-D10188F3226A}" destId="{3F4619E4-3987-423B-A9D6-9C6AB0569CBA}" srcOrd="3" destOrd="0" presId="urn:microsoft.com/office/officeart/2005/8/layout/chevron1"/>
    <dgm:cxn modelId="{2DCA086E-61EC-4BC0-BF62-D208DA9DA256}" type="presParOf" srcId="{0E5EEED6-18F0-44AD-830C-D10188F3226A}" destId="{ACFA685D-4F59-4B8A-979E-73F5C7E1077D}" srcOrd="4" destOrd="0" presId="urn:microsoft.com/office/officeart/2005/8/layout/chevron1"/>
    <dgm:cxn modelId="{0D2AC551-45AC-4D41-A30C-0B32F33BA211}" type="presParOf" srcId="{0E5EEED6-18F0-44AD-830C-D10188F3226A}" destId="{B5516B82-64B2-4094-A510-125B6829F7BF}" srcOrd="5" destOrd="0" presId="urn:microsoft.com/office/officeart/2005/8/layout/chevron1"/>
    <dgm:cxn modelId="{904E87EA-4787-4074-AB8E-5678912C522A}" type="presParOf" srcId="{0E5EEED6-18F0-44AD-830C-D10188F3226A}" destId="{00C1DE9C-A891-47EB-B576-C57AB5E5C9C9}" srcOrd="6" destOrd="0" presId="urn:microsoft.com/office/officeart/2005/8/layout/chevron1"/>
    <dgm:cxn modelId="{23A15F85-A8CA-4600-B343-F44A0BC1FAD3}" type="presParOf" srcId="{0E5EEED6-18F0-44AD-830C-D10188F3226A}" destId="{EF6E9965-5BBC-47E0-ADDA-5D9FFE056B5C}" srcOrd="7" destOrd="0" presId="urn:microsoft.com/office/officeart/2005/8/layout/chevron1"/>
    <dgm:cxn modelId="{B23D228D-0BC6-4E17-A309-95F57F20DD18}" type="presParOf" srcId="{0E5EEED6-18F0-44AD-830C-D10188F3226A}" destId="{D3BE158D-30FE-4B81-8143-268A455A8A78}" srcOrd="8" destOrd="0" presId="urn:microsoft.com/office/officeart/2005/8/layout/chevron1"/>
    <dgm:cxn modelId="{932951D2-7245-4756-ADF8-36FC00B15898}" type="presParOf" srcId="{0E5EEED6-18F0-44AD-830C-D10188F3226A}" destId="{15DB74FA-7156-4133-BD7C-CB589342D52F}" srcOrd="9" destOrd="0" presId="urn:microsoft.com/office/officeart/2005/8/layout/chevron1"/>
    <dgm:cxn modelId="{C8C4D5C5-5B9E-4DEE-A703-97FE5E98828B}"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263F107-C5FA-4D3C-95F7-95B135C76E08}"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75FE5B5-705B-4D42-BFD4-4FED1E4B0888}" type="presOf" srcId="{4225FE52-C553-408F-AEC1-7E8949FC6628}" destId="{EF6E6B95-A5E0-421C-B04B-831A7BEB93A6}" srcOrd="0" destOrd="0" presId="urn:microsoft.com/office/officeart/2005/8/layout/chevron1"/>
    <dgm:cxn modelId="{06D957EB-4A94-4510-AF1E-42F61C05FD01}" type="presOf" srcId="{6B674215-BAE4-4E3D-9986-9F16C63A7CA0}" destId="{D88FAEDB-44F9-400C-9F7E-F57F61DA50FE}" srcOrd="0" destOrd="0" presId="urn:microsoft.com/office/officeart/2005/8/layout/chevron1"/>
    <dgm:cxn modelId="{6DD4A54B-13AE-4677-BB1F-038252C0D74D}"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1E59EC7-F272-48AF-B97E-925D9EC41F31}"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27598C34-EA99-4873-80B4-3511F038C9FD}" type="presOf" srcId="{69B976CB-E6CD-4EB2-AFE1-51EBD2B81B7B}" destId="{00C1DE9C-A891-47EB-B576-C57AB5E5C9C9}" srcOrd="0" destOrd="0" presId="urn:microsoft.com/office/officeart/2005/8/layout/chevron1"/>
    <dgm:cxn modelId="{01F62EE4-B7EB-4165-B067-21842CFE9B7F}" type="presOf" srcId="{3071C67B-9A6E-44F7-BD7A-F0353E81FCC6}" destId="{D3BE158D-30FE-4B81-8143-268A455A8A78}" srcOrd="0" destOrd="0" presId="urn:microsoft.com/office/officeart/2005/8/layout/chevron1"/>
    <dgm:cxn modelId="{FBF201F5-D1BE-48C4-8661-0F38C7B9D870}" type="presParOf" srcId="{0E5EEED6-18F0-44AD-830C-D10188F3226A}" destId="{D88FAEDB-44F9-400C-9F7E-F57F61DA50FE}" srcOrd="0" destOrd="0" presId="urn:microsoft.com/office/officeart/2005/8/layout/chevron1"/>
    <dgm:cxn modelId="{497EC75E-87E1-4455-A3A3-459C92494865}" type="presParOf" srcId="{0E5EEED6-18F0-44AD-830C-D10188F3226A}" destId="{9643C7F3-F606-45BD-93D4-C5087788A954}" srcOrd="1" destOrd="0" presId="urn:microsoft.com/office/officeart/2005/8/layout/chevron1"/>
    <dgm:cxn modelId="{8FDFE678-3E18-4728-B965-11F3BB19A0B0}" type="presParOf" srcId="{0E5EEED6-18F0-44AD-830C-D10188F3226A}" destId="{65DED3B2-79A5-4C8D-B0F0-FA1451B6D61A}" srcOrd="2" destOrd="0" presId="urn:microsoft.com/office/officeart/2005/8/layout/chevron1"/>
    <dgm:cxn modelId="{77C89982-DC1A-41A1-8CA0-B5E67908005E}" type="presParOf" srcId="{0E5EEED6-18F0-44AD-830C-D10188F3226A}" destId="{3F4619E4-3987-423B-A9D6-9C6AB0569CBA}" srcOrd="3" destOrd="0" presId="urn:microsoft.com/office/officeart/2005/8/layout/chevron1"/>
    <dgm:cxn modelId="{577ECBFD-F308-4442-9E8D-D6560DA05A1F}" type="presParOf" srcId="{0E5EEED6-18F0-44AD-830C-D10188F3226A}" destId="{ACFA685D-4F59-4B8A-979E-73F5C7E1077D}" srcOrd="4" destOrd="0" presId="urn:microsoft.com/office/officeart/2005/8/layout/chevron1"/>
    <dgm:cxn modelId="{C2358179-6E49-48E4-8490-EF5C87E9875F}" type="presParOf" srcId="{0E5EEED6-18F0-44AD-830C-D10188F3226A}" destId="{B5516B82-64B2-4094-A510-125B6829F7BF}" srcOrd="5" destOrd="0" presId="urn:microsoft.com/office/officeart/2005/8/layout/chevron1"/>
    <dgm:cxn modelId="{2EE01374-01AC-4957-9189-DE2D0674C70E}" type="presParOf" srcId="{0E5EEED6-18F0-44AD-830C-D10188F3226A}" destId="{00C1DE9C-A891-47EB-B576-C57AB5E5C9C9}" srcOrd="6" destOrd="0" presId="urn:microsoft.com/office/officeart/2005/8/layout/chevron1"/>
    <dgm:cxn modelId="{17DA11B7-36B6-443D-B6C7-7317B9051D7B}" type="presParOf" srcId="{0E5EEED6-18F0-44AD-830C-D10188F3226A}" destId="{EF6E9965-5BBC-47E0-ADDA-5D9FFE056B5C}" srcOrd="7" destOrd="0" presId="urn:microsoft.com/office/officeart/2005/8/layout/chevron1"/>
    <dgm:cxn modelId="{B075136E-8F77-4620-89B8-2E759CA865C8}" type="presParOf" srcId="{0E5EEED6-18F0-44AD-830C-D10188F3226A}" destId="{D3BE158D-30FE-4B81-8143-268A455A8A78}" srcOrd="8" destOrd="0" presId="urn:microsoft.com/office/officeart/2005/8/layout/chevron1"/>
    <dgm:cxn modelId="{67A52796-B846-4974-A2EF-6E0B2CAC79CF}" type="presParOf" srcId="{0E5EEED6-18F0-44AD-830C-D10188F3226A}" destId="{15DB74FA-7156-4133-BD7C-CB589342D52F}" srcOrd="9" destOrd="0" presId="urn:microsoft.com/office/officeart/2005/8/layout/chevron1"/>
    <dgm:cxn modelId="{4FEF9C00-7BEC-49FD-A091-A3ED1210C63A}"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96009B5-9CF8-440F-860B-C762F290962C}" type="presOf" srcId="{6F7282CF-3D02-414A-B7A2-2317F20E9690}" destId="{65DED3B2-79A5-4C8D-B0F0-FA1451B6D61A}" srcOrd="0" destOrd="0" presId="urn:microsoft.com/office/officeart/2005/8/layout/chevron1"/>
    <dgm:cxn modelId="{16CC25D8-08A1-4781-92B2-5850CAEAD17D}"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8982D71-725B-4C90-A0B8-BAC229381BC9}" type="presOf" srcId="{6B674215-BAE4-4E3D-9986-9F16C63A7CA0}" destId="{D88FAEDB-44F9-400C-9F7E-F57F61DA50FE}" srcOrd="0" destOrd="0" presId="urn:microsoft.com/office/officeart/2005/8/layout/chevron1"/>
    <dgm:cxn modelId="{F94DF809-FDCA-4266-A24A-7A59D6CA03A0}" type="presOf" srcId="{69B976CB-E6CD-4EB2-AFE1-51EBD2B81B7B}" destId="{00C1DE9C-A891-47EB-B576-C57AB5E5C9C9}" srcOrd="0" destOrd="0" presId="urn:microsoft.com/office/officeart/2005/8/layout/chevron1"/>
    <dgm:cxn modelId="{6E2301D0-D0B1-4966-A6C6-01CED9D0678F}"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848F273-E7CD-4ADA-B39C-A7DC547939A3}" type="presOf" srcId="{BCC5D316-6B60-4B5B-812A-FFDC993E9701}" destId="{0E5EEED6-18F0-44AD-830C-D10188F3226A}" srcOrd="0" destOrd="0" presId="urn:microsoft.com/office/officeart/2005/8/layout/chevron1"/>
    <dgm:cxn modelId="{32CC889C-08AB-4DF8-9D78-607C68B9FD3E}" type="presOf" srcId="{3071C67B-9A6E-44F7-BD7A-F0353E81FCC6}" destId="{D3BE158D-30FE-4B81-8143-268A455A8A78}" srcOrd="0" destOrd="0" presId="urn:microsoft.com/office/officeart/2005/8/layout/chevron1"/>
    <dgm:cxn modelId="{4C33C5F2-E4DB-4283-B280-F5B870705FAD}" type="presParOf" srcId="{0E5EEED6-18F0-44AD-830C-D10188F3226A}" destId="{D88FAEDB-44F9-400C-9F7E-F57F61DA50FE}" srcOrd="0" destOrd="0" presId="urn:microsoft.com/office/officeart/2005/8/layout/chevron1"/>
    <dgm:cxn modelId="{069608A5-33FA-4DE8-9261-6FFB5B3DA797}" type="presParOf" srcId="{0E5EEED6-18F0-44AD-830C-D10188F3226A}" destId="{9643C7F3-F606-45BD-93D4-C5087788A954}" srcOrd="1" destOrd="0" presId="urn:microsoft.com/office/officeart/2005/8/layout/chevron1"/>
    <dgm:cxn modelId="{30BF2891-826F-4A27-BBB5-4EE5E17B5150}" type="presParOf" srcId="{0E5EEED6-18F0-44AD-830C-D10188F3226A}" destId="{65DED3B2-79A5-4C8D-B0F0-FA1451B6D61A}" srcOrd="2" destOrd="0" presId="urn:microsoft.com/office/officeart/2005/8/layout/chevron1"/>
    <dgm:cxn modelId="{B232BECB-925F-4B50-93F3-7A5778B750A5}" type="presParOf" srcId="{0E5EEED6-18F0-44AD-830C-D10188F3226A}" destId="{3F4619E4-3987-423B-A9D6-9C6AB0569CBA}" srcOrd="3" destOrd="0" presId="urn:microsoft.com/office/officeart/2005/8/layout/chevron1"/>
    <dgm:cxn modelId="{F85C9CB0-8C3E-417F-9F3F-96AE19271D3A}" type="presParOf" srcId="{0E5EEED6-18F0-44AD-830C-D10188F3226A}" destId="{ACFA685D-4F59-4B8A-979E-73F5C7E1077D}" srcOrd="4" destOrd="0" presId="urn:microsoft.com/office/officeart/2005/8/layout/chevron1"/>
    <dgm:cxn modelId="{8E2ABDE2-D156-43E8-9CA3-DECB3B72E4C5}" type="presParOf" srcId="{0E5EEED6-18F0-44AD-830C-D10188F3226A}" destId="{B5516B82-64B2-4094-A510-125B6829F7BF}" srcOrd="5" destOrd="0" presId="urn:microsoft.com/office/officeart/2005/8/layout/chevron1"/>
    <dgm:cxn modelId="{D6CF08D4-5247-4715-917A-548D14713994}" type="presParOf" srcId="{0E5EEED6-18F0-44AD-830C-D10188F3226A}" destId="{00C1DE9C-A891-47EB-B576-C57AB5E5C9C9}" srcOrd="6" destOrd="0" presId="urn:microsoft.com/office/officeart/2005/8/layout/chevron1"/>
    <dgm:cxn modelId="{ADEC7937-EE87-44EC-A47A-7006F29F8F2A}" type="presParOf" srcId="{0E5EEED6-18F0-44AD-830C-D10188F3226A}" destId="{EF6E9965-5BBC-47E0-ADDA-5D9FFE056B5C}" srcOrd="7" destOrd="0" presId="urn:microsoft.com/office/officeart/2005/8/layout/chevron1"/>
    <dgm:cxn modelId="{60E0C760-E34E-4434-9C6B-D11E02B861D1}" type="presParOf" srcId="{0E5EEED6-18F0-44AD-830C-D10188F3226A}" destId="{D3BE158D-30FE-4B81-8143-268A455A8A78}" srcOrd="8" destOrd="0" presId="urn:microsoft.com/office/officeart/2005/8/layout/chevron1"/>
    <dgm:cxn modelId="{9B207056-C3D0-406D-A066-EC71B7F11CF4}" type="presParOf" srcId="{0E5EEED6-18F0-44AD-830C-D10188F3226A}" destId="{15DB74FA-7156-4133-BD7C-CB589342D52F}" srcOrd="9" destOrd="0" presId="urn:microsoft.com/office/officeart/2005/8/layout/chevron1"/>
    <dgm:cxn modelId="{60841148-F0E4-42FE-BA36-15EFF820922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AE99A90-7288-4D99-8CF3-A9C17C203A71}" type="presOf" srcId="{6B674215-BAE4-4E3D-9986-9F16C63A7CA0}" destId="{D88FAEDB-44F9-400C-9F7E-F57F61DA50FE}" srcOrd="0" destOrd="0" presId="urn:microsoft.com/office/officeart/2005/8/layout/chevron1"/>
    <dgm:cxn modelId="{3970C848-E396-4D25-BE27-C9E0F4D19384}" type="presOf" srcId="{69B976CB-E6CD-4EB2-AFE1-51EBD2B81B7B}" destId="{00C1DE9C-A891-47EB-B576-C57AB5E5C9C9}" srcOrd="0" destOrd="0" presId="urn:microsoft.com/office/officeart/2005/8/layout/chevron1"/>
    <dgm:cxn modelId="{AAD71F3A-7F18-4C9D-BC40-F4F35602668B}"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631B5E1-226D-4CE7-8B89-14E6C4776139}"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CAF51F-EFFA-4FB5-97FC-292BA0D716AE}" type="presOf" srcId="{6F7282CF-3D02-414A-B7A2-2317F20E9690}" destId="{65DED3B2-79A5-4C8D-B0F0-FA1451B6D61A}" srcOrd="0" destOrd="0" presId="urn:microsoft.com/office/officeart/2005/8/layout/chevron1"/>
    <dgm:cxn modelId="{7C9B5A70-38D9-4FE1-A562-91553B2F3ACD}" type="presOf" srcId="{3071C67B-9A6E-44F7-BD7A-F0353E81FCC6}" destId="{D3BE158D-30FE-4B81-8143-268A455A8A78}" srcOrd="0" destOrd="0" presId="urn:microsoft.com/office/officeart/2005/8/layout/chevron1"/>
    <dgm:cxn modelId="{76BA0CD7-D828-4CFD-917D-0DB28C67B999}" type="presOf" srcId="{BCC5D316-6B60-4B5B-812A-FFDC993E9701}" destId="{0E5EEED6-18F0-44AD-830C-D10188F3226A}" srcOrd="0" destOrd="0" presId="urn:microsoft.com/office/officeart/2005/8/layout/chevron1"/>
    <dgm:cxn modelId="{61BAD18F-8822-4AE3-96FE-F690A01C3C26}" type="presParOf" srcId="{0E5EEED6-18F0-44AD-830C-D10188F3226A}" destId="{D88FAEDB-44F9-400C-9F7E-F57F61DA50FE}" srcOrd="0" destOrd="0" presId="urn:microsoft.com/office/officeart/2005/8/layout/chevron1"/>
    <dgm:cxn modelId="{2932B98C-9332-4C29-9855-ED27B05D3A95}" type="presParOf" srcId="{0E5EEED6-18F0-44AD-830C-D10188F3226A}" destId="{9643C7F3-F606-45BD-93D4-C5087788A954}" srcOrd="1" destOrd="0" presId="urn:microsoft.com/office/officeart/2005/8/layout/chevron1"/>
    <dgm:cxn modelId="{DF36DF8B-B3BD-4724-A9EB-7D68361BABBA}" type="presParOf" srcId="{0E5EEED6-18F0-44AD-830C-D10188F3226A}" destId="{65DED3B2-79A5-4C8D-B0F0-FA1451B6D61A}" srcOrd="2" destOrd="0" presId="urn:microsoft.com/office/officeart/2005/8/layout/chevron1"/>
    <dgm:cxn modelId="{F67AFD5D-165E-40B1-8281-E6D52D3F036C}" type="presParOf" srcId="{0E5EEED6-18F0-44AD-830C-D10188F3226A}" destId="{3F4619E4-3987-423B-A9D6-9C6AB0569CBA}" srcOrd="3" destOrd="0" presId="urn:microsoft.com/office/officeart/2005/8/layout/chevron1"/>
    <dgm:cxn modelId="{2FDCA42D-BD69-4BBD-A788-CD5B4778AB4F}" type="presParOf" srcId="{0E5EEED6-18F0-44AD-830C-D10188F3226A}" destId="{ACFA685D-4F59-4B8A-979E-73F5C7E1077D}" srcOrd="4" destOrd="0" presId="urn:microsoft.com/office/officeart/2005/8/layout/chevron1"/>
    <dgm:cxn modelId="{3B0A1B8F-0AAD-418C-A00A-A7003FBB6B39}" type="presParOf" srcId="{0E5EEED6-18F0-44AD-830C-D10188F3226A}" destId="{B5516B82-64B2-4094-A510-125B6829F7BF}" srcOrd="5" destOrd="0" presId="urn:microsoft.com/office/officeart/2005/8/layout/chevron1"/>
    <dgm:cxn modelId="{0EA47CD5-A58D-4C3F-9AED-D5880A406F00}" type="presParOf" srcId="{0E5EEED6-18F0-44AD-830C-D10188F3226A}" destId="{00C1DE9C-A891-47EB-B576-C57AB5E5C9C9}" srcOrd="6" destOrd="0" presId="urn:microsoft.com/office/officeart/2005/8/layout/chevron1"/>
    <dgm:cxn modelId="{4848C00E-A6DD-41ED-8DD9-2FEAED30D665}" type="presParOf" srcId="{0E5EEED6-18F0-44AD-830C-D10188F3226A}" destId="{EF6E9965-5BBC-47E0-ADDA-5D9FFE056B5C}" srcOrd="7" destOrd="0" presId="urn:microsoft.com/office/officeart/2005/8/layout/chevron1"/>
    <dgm:cxn modelId="{396C977B-C60A-4922-8889-A240738EBF7E}" type="presParOf" srcId="{0E5EEED6-18F0-44AD-830C-D10188F3226A}" destId="{D3BE158D-30FE-4B81-8143-268A455A8A78}" srcOrd="8" destOrd="0" presId="urn:microsoft.com/office/officeart/2005/8/layout/chevron1"/>
    <dgm:cxn modelId="{C9011D70-FB11-4202-A8D1-360BC54DE932}" type="presParOf" srcId="{0E5EEED6-18F0-44AD-830C-D10188F3226A}" destId="{15DB74FA-7156-4133-BD7C-CB589342D52F}" srcOrd="9" destOrd="0" presId="urn:microsoft.com/office/officeart/2005/8/layout/chevron1"/>
    <dgm:cxn modelId="{C399C69B-9F88-4AF3-8DA1-B5808EBB08D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5B26935-224D-492C-A370-8674894D6BE3}" type="presOf" srcId="{6B674215-BAE4-4E3D-9986-9F16C63A7CA0}" destId="{D88FAEDB-44F9-400C-9F7E-F57F61DA50FE}" srcOrd="0" destOrd="0" presId="urn:microsoft.com/office/officeart/2005/8/layout/chevron1"/>
    <dgm:cxn modelId="{1ADACB09-1A05-4545-8318-BBF686A78061}" type="presOf" srcId="{6F7282CF-3D02-414A-B7A2-2317F20E9690}" destId="{65DED3B2-79A5-4C8D-B0F0-FA1451B6D61A}" srcOrd="0" destOrd="0" presId="urn:microsoft.com/office/officeart/2005/8/layout/chevron1"/>
    <dgm:cxn modelId="{2AAF80A2-8BC0-4351-A593-C19A9DD52F8F}"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C7549A7-9E00-4222-BA03-6EB64D73822E}"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B3026A3-05AB-4F50-86E2-E1C59360D413}" type="presOf" srcId="{BCC5D316-6B60-4B5B-812A-FFDC993E9701}" destId="{0E5EEED6-18F0-44AD-830C-D10188F3226A}" srcOrd="0" destOrd="0" presId="urn:microsoft.com/office/officeart/2005/8/layout/chevron1"/>
    <dgm:cxn modelId="{430A70F2-8E5F-4CB4-8341-7802472D60E7}" type="presOf" srcId="{4225FE52-C553-408F-AEC1-7E8949FC6628}" destId="{EF6E6B95-A5E0-421C-B04B-831A7BEB93A6}" srcOrd="0" destOrd="0" presId="urn:microsoft.com/office/officeart/2005/8/layout/chevron1"/>
    <dgm:cxn modelId="{0FB49DE3-1C43-4154-B0F0-3AAB3572BBBC}" type="presOf" srcId="{27599253-0425-418F-A55D-4726CA29E4CA}" destId="{ACFA685D-4F59-4B8A-979E-73F5C7E1077D}" srcOrd="0" destOrd="0" presId="urn:microsoft.com/office/officeart/2005/8/layout/chevron1"/>
    <dgm:cxn modelId="{3D0B55F0-6933-405F-BA70-08C3B2A63433}" type="presParOf" srcId="{0E5EEED6-18F0-44AD-830C-D10188F3226A}" destId="{D88FAEDB-44F9-400C-9F7E-F57F61DA50FE}" srcOrd="0" destOrd="0" presId="urn:microsoft.com/office/officeart/2005/8/layout/chevron1"/>
    <dgm:cxn modelId="{5F449D8D-54F7-4BC5-9970-E135C7BF0054}" type="presParOf" srcId="{0E5EEED6-18F0-44AD-830C-D10188F3226A}" destId="{9643C7F3-F606-45BD-93D4-C5087788A954}" srcOrd="1" destOrd="0" presId="urn:microsoft.com/office/officeart/2005/8/layout/chevron1"/>
    <dgm:cxn modelId="{9CE90674-A1E2-4002-BE6D-61776AAB3DFC}" type="presParOf" srcId="{0E5EEED6-18F0-44AD-830C-D10188F3226A}" destId="{65DED3B2-79A5-4C8D-B0F0-FA1451B6D61A}" srcOrd="2" destOrd="0" presId="urn:microsoft.com/office/officeart/2005/8/layout/chevron1"/>
    <dgm:cxn modelId="{E08EBB58-15C5-4EBD-B41B-B6DF6CE0168E}" type="presParOf" srcId="{0E5EEED6-18F0-44AD-830C-D10188F3226A}" destId="{3F4619E4-3987-423B-A9D6-9C6AB0569CBA}" srcOrd="3" destOrd="0" presId="urn:microsoft.com/office/officeart/2005/8/layout/chevron1"/>
    <dgm:cxn modelId="{4091B358-FB70-4767-8BEC-0F086C1C7D2A}" type="presParOf" srcId="{0E5EEED6-18F0-44AD-830C-D10188F3226A}" destId="{ACFA685D-4F59-4B8A-979E-73F5C7E1077D}" srcOrd="4" destOrd="0" presId="urn:microsoft.com/office/officeart/2005/8/layout/chevron1"/>
    <dgm:cxn modelId="{75CF5847-9AAB-438D-BAEF-ADC390E5E4FB}" type="presParOf" srcId="{0E5EEED6-18F0-44AD-830C-D10188F3226A}" destId="{B5516B82-64B2-4094-A510-125B6829F7BF}" srcOrd="5" destOrd="0" presId="urn:microsoft.com/office/officeart/2005/8/layout/chevron1"/>
    <dgm:cxn modelId="{89AF3379-F3D8-4496-9CDF-C1171F0379FB}" type="presParOf" srcId="{0E5EEED6-18F0-44AD-830C-D10188F3226A}" destId="{00C1DE9C-A891-47EB-B576-C57AB5E5C9C9}" srcOrd="6" destOrd="0" presId="urn:microsoft.com/office/officeart/2005/8/layout/chevron1"/>
    <dgm:cxn modelId="{A1585E79-05D0-4500-9304-E64CAAA7DD58}" type="presParOf" srcId="{0E5EEED6-18F0-44AD-830C-D10188F3226A}" destId="{EF6E9965-5BBC-47E0-ADDA-5D9FFE056B5C}" srcOrd="7" destOrd="0" presId="urn:microsoft.com/office/officeart/2005/8/layout/chevron1"/>
    <dgm:cxn modelId="{8CA60E17-C1FA-4BE8-9786-2E015D630AB4}" type="presParOf" srcId="{0E5EEED6-18F0-44AD-830C-D10188F3226A}" destId="{D3BE158D-30FE-4B81-8143-268A455A8A78}" srcOrd="8" destOrd="0" presId="urn:microsoft.com/office/officeart/2005/8/layout/chevron1"/>
    <dgm:cxn modelId="{FECACE62-B475-4E56-BFDB-7BEA08661BC6}" type="presParOf" srcId="{0E5EEED6-18F0-44AD-830C-D10188F3226A}" destId="{15DB74FA-7156-4133-BD7C-CB589342D52F}" srcOrd="9" destOrd="0" presId="urn:microsoft.com/office/officeart/2005/8/layout/chevron1"/>
    <dgm:cxn modelId="{D18DA3C6-2498-42B1-A1B8-786C07FEE2D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7EB234E6-A084-4CE1-8730-C8B57A5AB3EF}" type="presOf" srcId="{6F7282CF-3D02-414A-B7A2-2317F20E9690}" destId="{65DED3B2-79A5-4C8D-B0F0-FA1451B6D61A}" srcOrd="0" destOrd="0" presId="urn:microsoft.com/office/officeart/2005/8/layout/chevron1"/>
    <dgm:cxn modelId="{9C24B9BC-CC3F-431C-A57E-9C58F7902263}"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323861B-534D-4812-BBCF-EABDAC3C6C3B}" type="presOf" srcId="{BCC5D316-6B60-4B5B-812A-FFDC993E9701}" destId="{0E5EEED6-18F0-44AD-830C-D10188F3226A}" srcOrd="0" destOrd="0" presId="urn:microsoft.com/office/officeart/2005/8/layout/chevron1"/>
    <dgm:cxn modelId="{92773A66-52C1-4AC3-A4D6-420CD3B20054}" type="presOf" srcId="{4225FE52-C553-408F-AEC1-7E8949FC6628}" destId="{EF6E6B95-A5E0-421C-B04B-831A7BEB93A6}" srcOrd="0" destOrd="0" presId="urn:microsoft.com/office/officeart/2005/8/layout/chevron1"/>
    <dgm:cxn modelId="{B8252F45-10B8-4B6C-81A8-D7945FF6F936}"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842C5BE5-B250-4AF0-BF7D-3478CC5C5DAB}"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EA8FF91-3F43-4096-A80F-FA4DB07BCE88}" type="presOf" srcId="{6B674215-BAE4-4E3D-9986-9F16C63A7CA0}" destId="{D88FAEDB-44F9-400C-9F7E-F57F61DA50FE}" srcOrd="0" destOrd="0" presId="urn:microsoft.com/office/officeart/2005/8/layout/chevron1"/>
    <dgm:cxn modelId="{BA1818DE-8EF8-4100-A704-9783C3451239}" type="presParOf" srcId="{0E5EEED6-18F0-44AD-830C-D10188F3226A}" destId="{D88FAEDB-44F9-400C-9F7E-F57F61DA50FE}" srcOrd="0" destOrd="0" presId="urn:microsoft.com/office/officeart/2005/8/layout/chevron1"/>
    <dgm:cxn modelId="{A4166F6A-CAD6-4862-B65B-8C30480817A3}" type="presParOf" srcId="{0E5EEED6-18F0-44AD-830C-D10188F3226A}" destId="{9643C7F3-F606-45BD-93D4-C5087788A954}" srcOrd="1" destOrd="0" presId="urn:microsoft.com/office/officeart/2005/8/layout/chevron1"/>
    <dgm:cxn modelId="{F4B0F708-4DAB-482B-92C3-6640EB4D822B}" type="presParOf" srcId="{0E5EEED6-18F0-44AD-830C-D10188F3226A}" destId="{65DED3B2-79A5-4C8D-B0F0-FA1451B6D61A}" srcOrd="2" destOrd="0" presId="urn:microsoft.com/office/officeart/2005/8/layout/chevron1"/>
    <dgm:cxn modelId="{E75E61D2-5006-4AC2-B1B8-DACBEBF7759D}" type="presParOf" srcId="{0E5EEED6-18F0-44AD-830C-D10188F3226A}" destId="{3F4619E4-3987-423B-A9D6-9C6AB0569CBA}" srcOrd="3" destOrd="0" presId="urn:microsoft.com/office/officeart/2005/8/layout/chevron1"/>
    <dgm:cxn modelId="{DC6F5456-EF82-4B14-A807-75C362AAF072}" type="presParOf" srcId="{0E5EEED6-18F0-44AD-830C-D10188F3226A}" destId="{ACFA685D-4F59-4B8A-979E-73F5C7E1077D}" srcOrd="4" destOrd="0" presId="urn:microsoft.com/office/officeart/2005/8/layout/chevron1"/>
    <dgm:cxn modelId="{95F0B0F8-A759-46D3-8E0E-FA0E05F15558}" type="presParOf" srcId="{0E5EEED6-18F0-44AD-830C-D10188F3226A}" destId="{B5516B82-64B2-4094-A510-125B6829F7BF}" srcOrd="5" destOrd="0" presId="urn:microsoft.com/office/officeart/2005/8/layout/chevron1"/>
    <dgm:cxn modelId="{836F3FD2-5B04-4A47-9DB1-763DA6966DFF}" type="presParOf" srcId="{0E5EEED6-18F0-44AD-830C-D10188F3226A}" destId="{00C1DE9C-A891-47EB-B576-C57AB5E5C9C9}" srcOrd="6" destOrd="0" presId="urn:microsoft.com/office/officeart/2005/8/layout/chevron1"/>
    <dgm:cxn modelId="{AE4A0BE6-2215-40DB-BA9D-1D34AE22B656}" type="presParOf" srcId="{0E5EEED6-18F0-44AD-830C-D10188F3226A}" destId="{EF6E9965-5BBC-47E0-ADDA-5D9FFE056B5C}" srcOrd="7" destOrd="0" presId="urn:microsoft.com/office/officeart/2005/8/layout/chevron1"/>
    <dgm:cxn modelId="{5CE56F3B-07D5-4201-83D3-79C0571A8C3D}" type="presParOf" srcId="{0E5EEED6-18F0-44AD-830C-D10188F3226A}" destId="{D3BE158D-30FE-4B81-8143-268A455A8A78}" srcOrd="8" destOrd="0" presId="urn:microsoft.com/office/officeart/2005/8/layout/chevron1"/>
    <dgm:cxn modelId="{132CE173-86BE-4C33-BA32-A82E6CDECBCC}" type="presParOf" srcId="{0E5EEED6-18F0-44AD-830C-D10188F3226A}" destId="{15DB74FA-7156-4133-BD7C-CB589342D52F}" srcOrd="9" destOrd="0" presId="urn:microsoft.com/office/officeart/2005/8/layout/chevron1"/>
    <dgm:cxn modelId="{EE5F064E-A185-4F2B-B5CC-CC1A5819996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65172DFD-5799-41F7-97D9-CD1E54AE9930}"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513C8B76-84B3-4615-BA4D-F0A215141597}"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7ECB87E-1EF5-4681-87FB-A617D4867410}" type="presOf" srcId="{27599253-0425-418F-A55D-4726CA29E4CA}" destId="{ACFA685D-4F59-4B8A-979E-73F5C7E1077D}" srcOrd="0" destOrd="0" presId="urn:microsoft.com/office/officeart/2005/8/layout/chevron1"/>
    <dgm:cxn modelId="{42C74715-0DBE-4EBF-8CF1-499BF0A607AD}" type="presOf" srcId="{3071C67B-9A6E-44F7-BD7A-F0353E81FCC6}" destId="{D3BE158D-30FE-4B81-8143-268A455A8A78}" srcOrd="0" destOrd="0" presId="urn:microsoft.com/office/officeart/2005/8/layout/chevron1"/>
    <dgm:cxn modelId="{00503AAE-061D-418A-894D-6254529482C2}" type="presOf" srcId="{4225FE52-C553-408F-AEC1-7E8949FC6628}" destId="{EF6E6B95-A5E0-421C-B04B-831A7BEB93A6}" srcOrd="0" destOrd="0" presId="urn:microsoft.com/office/officeart/2005/8/layout/chevron1"/>
    <dgm:cxn modelId="{37657B64-8D01-445B-AF94-7D0139FA30CE}" type="presOf" srcId="{6B674215-BAE4-4E3D-9986-9F16C63A7CA0}" destId="{D88FAEDB-44F9-400C-9F7E-F57F61DA50FE}" srcOrd="0" destOrd="0" presId="urn:microsoft.com/office/officeart/2005/8/layout/chevron1"/>
    <dgm:cxn modelId="{86EE5C66-C0E4-43FE-A319-18825A66DEC6}"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2B60221-9858-470F-9466-06212F912C2F}" type="presParOf" srcId="{0E5EEED6-18F0-44AD-830C-D10188F3226A}" destId="{D88FAEDB-44F9-400C-9F7E-F57F61DA50FE}" srcOrd="0" destOrd="0" presId="urn:microsoft.com/office/officeart/2005/8/layout/chevron1"/>
    <dgm:cxn modelId="{F7D7C22B-D19A-4F75-8A50-75CEA659EE73}" type="presParOf" srcId="{0E5EEED6-18F0-44AD-830C-D10188F3226A}" destId="{9643C7F3-F606-45BD-93D4-C5087788A954}" srcOrd="1" destOrd="0" presId="urn:microsoft.com/office/officeart/2005/8/layout/chevron1"/>
    <dgm:cxn modelId="{4B4A9AF3-15BF-4BEF-AF38-A8001A1C042E}" type="presParOf" srcId="{0E5EEED6-18F0-44AD-830C-D10188F3226A}" destId="{65DED3B2-79A5-4C8D-B0F0-FA1451B6D61A}" srcOrd="2" destOrd="0" presId="urn:microsoft.com/office/officeart/2005/8/layout/chevron1"/>
    <dgm:cxn modelId="{B0976C5B-AA88-4D9B-8793-05B5A8DBE06B}" type="presParOf" srcId="{0E5EEED6-18F0-44AD-830C-D10188F3226A}" destId="{3F4619E4-3987-423B-A9D6-9C6AB0569CBA}" srcOrd="3" destOrd="0" presId="urn:microsoft.com/office/officeart/2005/8/layout/chevron1"/>
    <dgm:cxn modelId="{673F7732-947C-462C-B266-815A4C09920C}" type="presParOf" srcId="{0E5EEED6-18F0-44AD-830C-D10188F3226A}" destId="{ACFA685D-4F59-4B8A-979E-73F5C7E1077D}" srcOrd="4" destOrd="0" presId="urn:microsoft.com/office/officeart/2005/8/layout/chevron1"/>
    <dgm:cxn modelId="{F860B650-FE25-46B6-99AE-7A84957DF598}" type="presParOf" srcId="{0E5EEED6-18F0-44AD-830C-D10188F3226A}" destId="{B5516B82-64B2-4094-A510-125B6829F7BF}" srcOrd="5" destOrd="0" presId="urn:microsoft.com/office/officeart/2005/8/layout/chevron1"/>
    <dgm:cxn modelId="{6D4F6A33-1204-437B-BD05-D385115496FE}" type="presParOf" srcId="{0E5EEED6-18F0-44AD-830C-D10188F3226A}" destId="{00C1DE9C-A891-47EB-B576-C57AB5E5C9C9}" srcOrd="6" destOrd="0" presId="urn:microsoft.com/office/officeart/2005/8/layout/chevron1"/>
    <dgm:cxn modelId="{3CA907FA-3240-48CA-A045-4CBDDA528E68}" type="presParOf" srcId="{0E5EEED6-18F0-44AD-830C-D10188F3226A}" destId="{EF6E9965-5BBC-47E0-ADDA-5D9FFE056B5C}" srcOrd="7" destOrd="0" presId="urn:microsoft.com/office/officeart/2005/8/layout/chevron1"/>
    <dgm:cxn modelId="{EFE269FD-0281-4BAF-BA81-D97903F3A541}" type="presParOf" srcId="{0E5EEED6-18F0-44AD-830C-D10188F3226A}" destId="{D3BE158D-30FE-4B81-8143-268A455A8A78}" srcOrd="8" destOrd="0" presId="urn:microsoft.com/office/officeart/2005/8/layout/chevron1"/>
    <dgm:cxn modelId="{BCC64F95-C392-4177-A26B-036DA619A31A}" type="presParOf" srcId="{0E5EEED6-18F0-44AD-830C-D10188F3226A}" destId="{15DB74FA-7156-4133-BD7C-CB589342D52F}" srcOrd="9" destOrd="0" presId="urn:microsoft.com/office/officeart/2005/8/layout/chevron1"/>
    <dgm:cxn modelId="{3035FF98-97D8-4AEC-995F-41975F9512F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30009ED-1F4A-43CF-87F8-5D4297435B90}" type="presOf" srcId="{BCC5D316-6B60-4B5B-812A-FFDC993E9701}" destId="{0E5EEED6-18F0-44AD-830C-D10188F3226A}" srcOrd="0" destOrd="0" presId="urn:microsoft.com/office/officeart/2005/8/layout/chevron1"/>
    <dgm:cxn modelId="{763ACEEB-700D-4E65-8F63-3A7BB979F1BC}"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DC3F6C1-9833-4EC9-8AD9-6FB1DFBB50D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C687C8B7-AF2C-4B5E-A764-3EB574FA2323}" type="presOf" srcId="{6F7282CF-3D02-414A-B7A2-2317F20E9690}" destId="{65DED3B2-79A5-4C8D-B0F0-FA1451B6D61A}" srcOrd="0" destOrd="0" presId="urn:microsoft.com/office/officeart/2005/8/layout/chevron1"/>
    <dgm:cxn modelId="{E4946DFF-BF61-4057-BB19-563B304FBE3B}" type="presOf" srcId="{69B976CB-E6CD-4EB2-AFE1-51EBD2B81B7B}" destId="{00C1DE9C-A891-47EB-B576-C57AB5E5C9C9}" srcOrd="0" destOrd="0" presId="urn:microsoft.com/office/officeart/2005/8/layout/chevron1"/>
    <dgm:cxn modelId="{EB6A60DB-4F16-4F48-9D5D-DBF44E65B7E8}" type="presOf" srcId="{3071C67B-9A6E-44F7-BD7A-F0353E81FCC6}" destId="{D3BE158D-30FE-4B81-8143-268A455A8A78}" srcOrd="0" destOrd="0" presId="urn:microsoft.com/office/officeart/2005/8/layout/chevron1"/>
    <dgm:cxn modelId="{5702C980-2E5C-496F-8E36-1ED635A85E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D33C801-D2EC-41C5-92C8-DCF62C3A9207}" type="presParOf" srcId="{0E5EEED6-18F0-44AD-830C-D10188F3226A}" destId="{D88FAEDB-44F9-400C-9F7E-F57F61DA50FE}" srcOrd="0" destOrd="0" presId="urn:microsoft.com/office/officeart/2005/8/layout/chevron1"/>
    <dgm:cxn modelId="{74D35609-CA89-463C-B60C-47427BF55630}" type="presParOf" srcId="{0E5EEED6-18F0-44AD-830C-D10188F3226A}" destId="{9643C7F3-F606-45BD-93D4-C5087788A954}" srcOrd="1" destOrd="0" presId="urn:microsoft.com/office/officeart/2005/8/layout/chevron1"/>
    <dgm:cxn modelId="{F9180CF2-3BB9-4E56-A2DB-183A98669700}" type="presParOf" srcId="{0E5EEED6-18F0-44AD-830C-D10188F3226A}" destId="{65DED3B2-79A5-4C8D-B0F0-FA1451B6D61A}" srcOrd="2" destOrd="0" presId="urn:microsoft.com/office/officeart/2005/8/layout/chevron1"/>
    <dgm:cxn modelId="{57D223E8-187E-48C8-A4BB-22E494F2420F}" type="presParOf" srcId="{0E5EEED6-18F0-44AD-830C-D10188F3226A}" destId="{3F4619E4-3987-423B-A9D6-9C6AB0569CBA}" srcOrd="3" destOrd="0" presId="urn:microsoft.com/office/officeart/2005/8/layout/chevron1"/>
    <dgm:cxn modelId="{216A01CB-212C-4E13-BF71-8F30BAFD4D69}" type="presParOf" srcId="{0E5EEED6-18F0-44AD-830C-D10188F3226A}" destId="{ACFA685D-4F59-4B8A-979E-73F5C7E1077D}" srcOrd="4" destOrd="0" presId="urn:microsoft.com/office/officeart/2005/8/layout/chevron1"/>
    <dgm:cxn modelId="{E6300C54-FF8D-4E29-B229-755117AA68E8}" type="presParOf" srcId="{0E5EEED6-18F0-44AD-830C-D10188F3226A}" destId="{B5516B82-64B2-4094-A510-125B6829F7BF}" srcOrd="5" destOrd="0" presId="urn:microsoft.com/office/officeart/2005/8/layout/chevron1"/>
    <dgm:cxn modelId="{0652342A-3E07-4580-A044-8913F33D298D}" type="presParOf" srcId="{0E5EEED6-18F0-44AD-830C-D10188F3226A}" destId="{00C1DE9C-A891-47EB-B576-C57AB5E5C9C9}" srcOrd="6" destOrd="0" presId="urn:microsoft.com/office/officeart/2005/8/layout/chevron1"/>
    <dgm:cxn modelId="{8EFC6CF9-BC19-4BF4-8D38-984D7F04821A}" type="presParOf" srcId="{0E5EEED6-18F0-44AD-830C-D10188F3226A}" destId="{EF6E9965-5BBC-47E0-ADDA-5D9FFE056B5C}" srcOrd="7" destOrd="0" presId="urn:microsoft.com/office/officeart/2005/8/layout/chevron1"/>
    <dgm:cxn modelId="{4F126228-B414-4B23-B466-8C4008E0A44E}" type="presParOf" srcId="{0E5EEED6-18F0-44AD-830C-D10188F3226A}" destId="{D3BE158D-30FE-4B81-8143-268A455A8A78}" srcOrd="8" destOrd="0" presId="urn:microsoft.com/office/officeart/2005/8/layout/chevron1"/>
    <dgm:cxn modelId="{014A427C-59E3-4EDA-A32D-7D00404F0A9C}" type="presParOf" srcId="{0E5EEED6-18F0-44AD-830C-D10188F3226A}" destId="{15DB74FA-7156-4133-BD7C-CB589342D52F}" srcOrd="9" destOrd="0" presId="urn:microsoft.com/office/officeart/2005/8/layout/chevron1"/>
    <dgm:cxn modelId="{B888EBD9-904C-4069-8C7F-8E9C5C8A868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7E74F3A5-D309-456D-BDD4-B87247857FB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EE6B7FCF-6645-4550-A776-388CCA3562A8}"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25F0DE2-7B76-45EB-B48E-57C55EFCF0F6}" type="presOf" srcId="{27599253-0425-418F-A55D-4726CA29E4CA}" destId="{ACFA685D-4F59-4B8A-979E-73F5C7E1077D}" srcOrd="0" destOrd="0" presId="urn:microsoft.com/office/officeart/2005/8/layout/chevron1"/>
    <dgm:cxn modelId="{353B178A-D329-427D-9E28-980BC4EFE4B7}" type="presOf" srcId="{6B674215-BAE4-4E3D-9986-9F16C63A7CA0}" destId="{D88FAEDB-44F9-400C-9F7E-F57F61DA50FE}" srcOrd="0" destOrd="0" presId="urn:microsoft.com/office/officeart/2005/8/layout/chevron1"/>
    <dgm:cxn modelId="{172BED5D-A46D-4420-BF1B-FE730DB744B9}" type="presOf" srcId="{69B976CB-E6CD-4EB2-AFE1-51EBD2B81B7B}" destId="{00C1DE9C-A891-47EB-B576-C57AB5E5C9C9}" srcOrd="0" destOrd="0" presId="urn:microsoft.com/office/officeart/2005/8/layout/chevron1"/>
    <dgm:cxn modelId="{EEAF798A-7918-427C-B0DA-6C48DC0A20A4}" type="presOf" srcId="{3071C67B-9A6E-44F7-BD7A-F0353E81FCC6}" destId="{D3BE158D-30FE-4B81-8143-268A455A8A78}" srcOrd="0" destOrd="0" presId="urn:microsoft.com/office/officeart/2005/8/layout/chevron1"/>
    <dgm:cxn modelId="{105C7A71-F023-47EF-B713-2E4FA99BF4F7}"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117F3F0-04F1-4030-89A8-10B165C4B212}" type="presParOf" srcId="{0E5EEED6-18F0-44AD-830C-D10188F3226A}" destId="{D88FAEDB-44F9-400C-9F7E-F57F61DA50FE}" srcOrd="0" destOrd="0" presId="urn:microsoft.com/office/officeart/2005/8/layout/chevron1"/>
    <dgm:cxn modelId="{E2F6CF01-DE95-42DB-9C6A-CD6653770174}" type="presParOf" srcId="{0E5EEED6-18F0-44AD-830C-D10188F3226A}" destId="{9643C7F3-F606-45BD-93D4-C5087788A954}" srcOrd="1" destOrd="0" presId="urn:microsoft.com/office/officeart/2005/8/layout/chevron1"/>
    <dgm:cxn modelId="{55B89648-E917-468E-8276-55094D6909CB}" type="presParOf" srcId="{0E5EEED6-18F0-44AD-830C-D10188F3226A}" destId="{65DED3B2-79A5-4C8D-B0F0-FA1451B6D61A}" srcOrd="2" destOrd="0" presId="urn:microsoft.com/office/officeart/2005/8/layout/chevron1"/>
    <dgm:cxn modelId="{7F95FA3F-4D12-4E69-A6D2-5274C0DFA94B}" type="presParOf" srcId="{0E5EEED6-18F0-44AD-830C-D10188F3226A}" destId="{3F4619E4-3987-423B-A9D6-9C6AB0569CBA}" srcOrd="3" destOrd="0" presId="urn:microsoft.com/office/officeart/2005/8/layout/chevron1"/>
    <dgm:cxn modelId="{EFEA8E2B-CB32-41A8-ACFC-81A3C88FD050}" type="presParOf" srcId="{0E5EEED6-18F0-44AD-830C-D10188F3226A}" destId="{ACFA685D-4F59-4B8A-979E-73F5C7E1077D}" srcOrd="4" destOrd="0" presId="urn:microsoft.com/office/officeart/2005/8/layout/chevron1"/>
    <dgm:cxn modelId="{D9AB53A2-4C5C-4AEF-932F-69B6963A493E}" type="presParOf" srcId="{0E5EEED6-18F0-44AD-830C-D10188F3226A}" destId="{B5516B82-64B2-4094-A510-125B6829F7BF}" srcOrd="5" destOrd="0" presId="urn:microsoft.com/office/officeart/2005/8/layout/chevron1"/>
    <dgm:cxn modelId="{C9F64AE1-BC12-4A96-B26D-BD0BB70AAB2F}" type="presParOf" srcId="{0E5EEED6-18F0-44AD-830C-D10188F3226A}" destId="{00C1DE9C-A891-47EB-B576-C57AB5E5C9C9}" srcOrd="6" destOrd="0" presId="urn:microsoft.com/office/officeart/2005/8/layout/chevron1"/>
    <dgm:cxn modelId="{0F944D40-5A53-4572-A72F-49A1C5302456}" type="presParOf" srcId="{0E5EEED6-18F0-44AD-830C-D10188F3226A}" destId="{EF6E9965-5BBC-47E0-ADDA-5D9FFE056B5C}" srcOrd="7" destOrd="0" presId="urn:microsoft.com/office/officeart/2005/8/layout/chevron1"/>
    <dgm:cxn modelId="{C03CE64B-A1EB-496E-A7C6-E51A9DB8C504}" type="presParOf" srcId="{0E5EEED6-18F0-44AD-830C-D10188F3226A}" destId="{D3BE158D-30FE-4B81-8143-268A455A8A78}" srcOrd="8" destOrd="0" presId="urn:microsoft.com/office/officeart/2005/8/layout/chevron1"/>
    <dgm:cxn modelId="{22706FFB-8CD9-405C-A8CF-8556E2E8E133}" type="presParOf" srcId="{0E5EEED6-18F0-44AD-830C-D10188F3226A}" destId="{15DB74FA-7156-4133-BD7C-CB589342D52F}" srcOrd="9" destOrd="0" presId="urn:microsoft.com/office/officeart/2005/8/layout/chevron1"/>
    <dgm:cxn modelId="{F59BE459-06BB-415B-BC51-0B1A4E60D0A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8EA908-054E-49BA-8631-60FCBCCAF225}" type="presOf" srcId="{6F7282CF-3D02-414A-B7A2-2317F20E9690}" destId="{65DED3B2-79A5-4C8D-B0F0-FA1451B6D61A}" srcOrd="0" destOrd="0" presId="urn:microsoft.com/office/officeart/2005/8/layout/chevron1"/>
    <dgm:cxn modelId="{1927555B-BFA0-49AE-97CC-268FB2B44736}" type="presOf" srcId="{4225FE52-C553-408F-AEC1-7E8949FC6628}" destId="{EF6E6B95-A5E0-421C-B04B-831A7BEB93A6}" srcOrd="0" destOrd="0" presId="urn:microsoft.com/office/officeart/2005/8/layout/chevron1"/>
    <dgm:cxn modelId="{47169790-6A63-43C5-9F3F-1C03E633F103}" type="presOf" srcId="{3071C67B-9A6E-44F7-BD7A-F0353E81FCC6}" destId="{D3BE158D-30FE-4B81-8143-268A455A8A78}" srcOrd="0" destOrd="0" presId="urn:microsoft.com/office/officeart/2005/8/layout/chevron1"/>
    <dgm:cxn modelId="{960A13AE-D19D-405B-BB2A-5C229E3B903F}"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B59921B-68B7-40EB-AE7D-1BC4241FBD2A}" type="presOf" srcId="{BCC5D316-6B60-4B5B-812A-FFDC993E9701}" destId="{0E5EEED6-18F0-44AD-830C-D10188F3226A}" srcOrd="0" destOrd="0" presId="urn:microsoft.com/office/officeart/2005/8/layout/chevron1"/>
    <dgm:cxn modelId="{8FFE6C41-43D0-43D0-B7A2-2B3F3D741649}"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BECF0D65-F18B-4F5E-A328-DEBAC6CACD4B}"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97116661-9202-4C87-AA57-E36448D4D847}" type="presParOf" srcId="{0E5EEED6-18F0-44AD-830C-D10188F3226A}" destId="{D88FAEDB-44F9-400C-9F7E-F57F61DA50FE}" srcOrd="0" destOrd="0" presId="urn:microsoft.com/office/officeart/2005/8/layout/chevron1"/>
    <dgm:cxn modelId="{BA82B212-95DF-4608-ABC4-646EADB7FE9A}" type="presParOf" srcId="{0E5EEED6-18F0-44AD-830C-D10188F3226A}" destId="{9643C7F3-F606-45BD-93D4-C5087788A954}" srcOrd="1" destOrd="0" presId="urn:microsoft.com/office/officeart/2005/8/layout/chevron1"/>
    <dgm:cxn modelId="{E5FC1A27-CB66-4A21-AC27-4265948770C7}" type="presParOf" srcId="{0E5EEED6-18F0-44AD-830C-D10188F3226A}" destId="{65DED3B2-79A5-4C8D-B0F0-FA1451B6D61A}" srcOrd="2" destOrd="0" presId="urn:microsoft.com/office/officeart/2005/8/layout/chevron1"/>
    <dgm:cxn modelId="{548E37C2-450C-4D50-91D5-C470C2D21A29}" type="presParOf" srcId="{0E5EEED6-18F0-44AD-830C-D10188F3226A}" destId="{3F4619E4-3987-423B-A9D6-9C6AB0569CBA}" srcOrd="3" destOrd="0" presId="urn:microsoft.com/office/officeart/2005/8/layout/chevron1"/>
    <dgm:cxn modelId="{F0C6A453-EFFB-4893-B18F-F681266642CD}" type="presParOf" srcId="{0E5EEED6-18F0-44AD-830C-D10188F3226A}" destId="{ACFA685D-4F59-4B8A-979E-73F5C7E1077D}" srcOrd="4" destOrd="0" presId="urn:microsoft.com/office/officeart/2005/8/layout/chevron1"/>
    <dgm:cxn modelId="{AB05940B-1304-4C6E-8B61-6EBBEAE58C45}" type="presParOf" srcId="{0E5EEED6-18F0-44AD-830C-D10188F3226A}" destId="{B5516B82-64B2-4094-A510-125B6829F7BF}" srcOrd="5" destOrd="0" presId="urn:microsoft.com/office/officeart/2005/8/layout/chevron1"/>
    <dgm:cxn modelId="{3912356D-B175-4113-8DCF-200277F9DD33}" type="presParOf" srcId="{0E5EEED6-18F0-44AD-830C-D10188F3226A}" destId="{00C1DE9C-A891-47EB-B576-C57AB5E5C9C9}" srcOrd="6" destOrd="0" presId="urn:microsoft.com/office/officeart/2005/8/layout/chevron1"/>
    <dgm:cxn modelId="{0A5049EE-E8AE-40B6-B70F-BAC07B46A0BC}" type="presParOf" srcId="{0E5EEED6-18F0-44AD-830C-D10188F3226A}" destId="{EF6E9965-5BBC-47E0-ADDA-5D9FFE056B5C}" srcOrd="7" destOrd="0" presId="urn:microsoft.com/office/officeart/2005/8/layout/chevron1"/>
    <dgm:cxn modelId="{71BF3F16-FE85-4CF8-9949-CC9E980CE92A}" type="presParOf" srcId="{0E5EEED6-18F0-44AD-830C-D10188F3226A}" destId="{D3BE158D-30FE-4B81-8143-268A455A8A78}" srcOrd="8" destOrd="0" presId="urn:microsoft.com/office/officeart/2005/8/layout/chevron1"/>
    <dgm:cxn modelId="{A7E07573-0466-4ED3-BE7B-936DA1D1607D}" type="presParOf" srcId="{0E5EEED6-18F0-44AD-830C-D10188F3226A}" destId="{15DB74FA-7156-4133-BD7C-CB589342D52F}" srcOrd="9" destOrd="0" presId="urn:microsoft.com/office/officeart/2005/8/layout/chevron1"/>
    <dgm:cxn modelId="{F6F80EA5-ED6A-488D-88A6-3E5E57B6C14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A0A96228-AD18-4C11-B40C-1F3FA899F7E6}" type="presOf" srcId="{3071C67B-9A6E-44F7-BD7A-F0353E81FCC6}" destId="{D3BE158D-30FE-4B81-8143-268A455A8A78}"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790B694-1342-4F64-A2B6-472E39B3255A}" type="presOf" srcId="{69B976CB-E6CD-4EB2-AFE1-51EBD2B81B7B}" destId="{00C1DE9C-A891-47EB-B576-C57AB5E5C9C9}" srcOrd="0" destOrd="0" presId="urn:microsoft.com/office/officeart/2005/8/layout/chevron1"/>
    <dgm:cxn modelId="{6AF44753-32A1-4817-A117-45B78A4211CD}" type="presOf" srcId="{27599253-0425-418F-A55D-4726CA29E4CA}" destId="{ACFA685D-4F59-4B8A-979E-73F5C7E1077D}" srcOrd="0" destOrd="0" presId="urn:microsoft.com/office/officeart/2005/8/layout/chevron1"/>
    <dgm:cxn modelId="{D864D842-D682-43DA-BA1F-E8E96EC8E837}"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01FD7EE-B436-4070-B794-E8A039F2EC8A}" type="presOf" srcId="{6B674215-BAE4-4E3D-9986-9F16C63A7CA0}" destId="{D88FAEDB-44F9-400C-9F7E-F57F61DA50FE}" srcOrd="0" destOrd="0" presId="urn:microsoft.com/office/officeart/2005/8/layout/chevron1"/>
    <dgm:cxn modelId="{4C1DC8F3-C1D1-47EF-AF0E-CF985388789D}" type="presOf" srcId="{4225FE52-C553-408F-AEC1-7E8949FC6628}" destId="{EF6E6B95-A5E0-421C-B04B-831A7BEB93A6}" srcOrd="0" destOrd="0" presId="urn:microsoft.com/office/officeart/2005/8/layout/chevron1"/>
    <dgm:cxn modelId="{5C6AED8A-460D-4B36-B381-DB45916E2A36}" type="presOf" srcId="{BCC5D316-6B60-4B5B-812A-FFDC993E9701}" destId="{0E5EEED6-18F0-44AD-830C-D10188F3226A}" srcOrd="0" destOrd="0" presId="urn:microsoft.com/office/officeart/2005/8/layout/chevron1"/>
    <dgm:cxn modelId="{99F37F6B-BD61-48F0-889A-8E0FC88E45F9}" type="presParOf" srcId="{0E5EEED6-18F0-44AD-830C-D10188F3226A}" destId="{D88FAEDB-44F9-400C-9F7E-F57F61DA50FE}" srcOrd="0" destOrd="0" presId="urn:microsoft.com/office/officeart/2005/8/layout/chevron1"/>
    <dgm:cxn modelId="{A837C308-A3F4-4E08-AB4A-97E02376419D}" type="presParOf" srcId="{0E5EEED6-18F0-44AD-830C-D10188F3226A}" destId="{9643C7F3-F606-45BD-93D4-C5087788A954}" srcOrd="1" destOrd="0" presId="urn:microsoft.com/office/officeart/2005/8/layout/chevron1"/>
    <dgm:cxn modelId="{2D4731F5-3F6C-450E-95DF-E885ADF4C47E}" type="presParOf" srcId="{0E5EEED6-18F0-44AD-830C-D10188F3226A}" destId="{65DED3B2-79A5-4C8D-B0F0-FA1451B6D61A}" srcOrd="2" destOrd="0" presId="urn:microsoft.com/office/officeart/2005/8/layout/chevron1"/>
    <dgm:cxn modelId="{16EA92D6-465B-423B-A353-D495CBD760B8}" type="presParOf" srcId="{0E5EEED6-18F0-44AD-830C-D10188F3226A}" destId="{3F4619E4-3987-423B-A9D6-9C6AB0569CBA}" srcOrd="3" destOrd="0" presId="urn:microsoft.com/office/officeart/2005/8/layout/chevron1"/>
    <dgm:cxn modelId="{127B51C9-C91F-4553-BED7-10F3D632038B}" type="presParOf" srcId="{0E5EEED6-18F0-44AD-830C-D10188F3226A}" destId="{ACFA685D-4F59-4B8A-979E-73F5C7E1077D}" srcOrd="4" destOrd="0" presId="urn:microsoft.com/office/officeart/2005/8/layout/chevron1"/>
    <dgm:cxn modelId="{ACC9FDF4-8EF3-4016-9651-8704958A442C}" type="presParOf" srcId="{0E5EEED6-18F0-44AD-830C-D10188F3226A}" destId="{B5516B82-64B2-4094-A510-125B6829F7BF}" srcOrd="5" destOrd="0" presId="urn:microsoft.com/office/officeart/2005/8/layout/chevron1"/>
    <dgm:cxn modelId="{1BFECA03-1DC6-4A14-BC5D-5A1E0462B640}" type="presParOf" srcId="{0E5EEED6-18F0-44AD-830C-D10188F3226A}" destId="{00C1DE9C-A891-47EB-B576-C57AB5E5C9C9}" srcOrd="6" destOrd="0" presId="urn:microsoft.com/office/officeart/2005/8/layout/chevron1"/>
    <dgm:cxn modelId="{C88BBE6B-B7C4-4C45-8984-4930F859D44D}" type="presParOf" srcId="{0E5EEED6-18F0-44AD-830C-D10188F3226A}" destId="{EF6E9965-5BBC-47E0-ADDA-5D9FFE056B5C}" srcOrd="7" destOrd="0" presId="urn:microsoft.com/office/officeart/2005/8/layout/chevron1"/>
    <dgm:cxn modelId="{0D16E870-E258-4BA2-BFD8-7002551CC7A0}" type="presParOf" srcId="{0E5EEED6-18F0-44AD-830C-D10188F3226A}" destId="{D3BE158D-30FE-4B81-8143-268A455A8A78}" srcOrd="8" destOrd="0" presId="urn:microsoft.com/office/officeart/2005/8/layout/chevron1"/>
    <dgm:cxn modelId="{8B991095-DC45-4978-B12B-94DDF1E81641}" type="presParOf" srcId="{0E5EEED6-18F0-44AD-830C-D10188F3226A}" destId="{15DB74FA-7156-4133-BD7C-CB589342D52F}" srcOrd="9" destOrd="0" presId="urn:microsoft.com/office/officeart/2005/8/layout/chevron1"/>
    <dgm:cxn modelId="{D2476442-5CBF-456D-A7CB-86E895A10C7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E9748B38-CF09-4616-B7E9-76E521A82610}"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7D7A3F9A-781C-4A89-9FBD-5E53711A312B}" type="presOf" srcId="{BCC5D316-6B60-4B5B-812A-FFDC993E9701}" destId="{0E5EEED6-18F0-44AD-830C-D10188F3226A}" srcOrd="0" destOrd="0" presId="urn:microsoft.com/office/officeart/2005/8/layout/chevron1"/>
    <dgm:cxn modelId="{590A309C-7A35-41FA-B64F-689C53E33A48}" type="presOf" srcId="{6F7282CF-3D02-414A-B7A2-2317F20E9690}" destId="{65DED3B2-79A5-4C8D-B0F0-FA1451B6D61A}" srcOrd="0" destOrd="0" presId="urn:microsoft.com/office/officeart/2005/8/layout/chevron1"/>
    <dgm:cxn modelId="{39758219-408A-4B57-8631-449D79814BAC}" type="presOf" srcId="{4225FE52-C553-408F-AEC1-7E8949FC6628}" destId="{EF6E6B95-A5E0-421C-B04B-831A7BEB93A6}" srcOrd="0" destOrd="0" presId="urn:microsoft.com/office/officeart/2005/8/layout/chevron1"/>
    <dgm:cxn modelId="{7CAC35BD-D266-49D7-B930-AE73F964FDA4}" type="presOf" srcId="{27599253-0425-418F-A55D-4726CA29E4CA}" destId="{ACFA685D-4F59-4B8A-979E-73F5C7E1077D}" srcOrd="0" destOrd="0" presId="urn:microsoft.com/office/officeart/2005/8/layout/chevron1"/>
    <dgm:cxn modelId="{BB9CA4F8-D065-4DA7-B827-7502E66CE26C}" type="presOf" srcId="{6B674215-BAE4-4E3D-9986-9F16C63A7CA0}" destId="{D88FAEDB-44F9-400C-9F7E-F57F61DA50FE}" srcOrd="0" destOrd="0" presId="urn:microsoft.com/office/officeart/2005/8/layout/chevron1"/>
    <dgm:cxn modelId="{0012C971-8C2A-4F3D-8D2B-29168B0E4ED0}" type="presOf" srcId="{3071C67B-9A6E-44F7-BD7A-F0353E81FCC6}" destId="{D3BE158D-30FE-4B81-8143-268A455A8A78}" srcOrd="0" destOrd="0" presId="urn:microsoft.com/office/officeart/2005/8/layout/chevron1"/>
    <dgm:cxn modelId="{49B8F004-FE73-4D5D-809A-BBB050A96D07}" type="presParOf" srcId="{0E5EEED6-18F0-44AD-830C-D10188F3226A}" destId="{D88FAEDB-44F9-400C-9F7E-F57F61DA50FE}" srcOrd="0" destOrd="0" presId="urn:microsoft.com/office/officeart/2005/8/layout/chevron1"/>
    <dgm:cxn modelId="{E77A163F-3368-4D10-8581-9F87E13E61F1}" type="presParOf" srcId="{0E5EEED6-18F0-44AD-830C-D10188F3226A}" destId="{9643C7F3-F606-45BD-93D4-C5087788A954}" srcOrd="1" destOrd="0" presId="urn:microsoft.com/office/officeart/2005/8/layout/chevron1"/>
    <dgm:cxn modelId="{FB96661F-A4DF-4F71-932A-407EBCF8F9C6}" type="presParOf" srcId="{0E5EEED6-18F0-44AD-830C-D10188F3226A}" destId="{65DED3B2-79A5-4C8D-B0F0-FA1451B6D61A}" srcOrd="2" destOrd="0" presId="urn:microsoft.com/office/officeart/2005/8/layout/chevron1"/>
    <dgm:cxn modelId="{227D57F4-D172-4148-B532-9C039CA5D876}" type="presParOf" srcId="{0E5EEED6-18F0-44AD-830C-D10188F3226A}" destId="{3F4619E4-3987-423B-A9D6-9C6AB0569CBA}" srcOrd="3" destOrd="0" presId="urn:microsoft.com/office/officeart/2005/8/layout/chevron1"/>
    <dgm:cxn modelId="{187C6433-0297-4406-9146-1B07B5E9794E}" type="presParOf" srcId="{0E5EEED6-18F0-44AD-830C-D10188F3226A}" destId="{ACFA685D-4F59-4B8A-979E-73F5C7E1077D}" srcOrd="4" destOrd="0" presId="urn:microsoft.com/office/officeart/2005/8/layout/chevron1"/>
    <dgm:cxn modelId="{B00F78BC-E8FA-41F2-9E7C-8E9E762F722E}" type="presParOf" srcId="{0E5EEED6-18F0-44AD-830C-D10188F3226A}" destId="{B5516B82-64B2-4094-A510-125B6829F7BF}" srcOrd="5" destOrd="0" presId="urn:microsoft.com/office/officeart/2005/8/layout/chevron1"/>
    <dgm:cxn modelId="{5AE1CDE9-DB4E-4E00-9F6D-A1AD0D73B82B}" type="presParOf" srcId="{0E5EEED6-18F0-44AD-830C-D10188F3226A}" destId="{00C1DE9C-A891-47EB-B576-C57AB5E5C9C9}" srcOrd="6" destOrd="0" presId="urn:microsoft.com/office/officeart/2005/8/layout/chevron1"/>
    <dgm:cxn modelId="{0A7355C2-668D-4167-B0E7-470402CCB720}" type="presParOf" srcId="{0E5EEED6-18F0-44AD-830C-D10188F3226A}" destId="{EF6E9965-5BBC-47E0-ADDA-5D9FFE056B5C}" srcOrd="7" destOrd="0" presId="urn:microsoft.com/office/officeart/2005/8/layout/chevron1"/>
    <dgm:cxn modelId="{B0E41714-C26E-4591-9E7B-9E7A38058CC3}" type="presParOf" srcId="{0E5EEED6-18F0-44AD-830C-D10188F3226A}" destId="{D3BE158D-30FE-4B81-8143-268A455A8A78}" srcOrd="8" destOrd="0" presId="urn:microsoft.com/office/officeart/2005/8/layout/chevron1"/>
    <dgm:cxn modelId="{34F481C8-7DD6-4CBC-A5D5-E93DBE62055A}" type="presParOf" srcId="{0E5EEED6-18F0-44AD-830C-D10188F3226A}" destId="{15DB74FA-7156-4133-BD7C-CB589342D52F}" srcOrd="9" destOrd="0" presId="urn:microsoft.com/office/officeart/2005/8/layout/chevron1"/>
    <dgm:cxn modelId="{6914E858-999D-49B2-88AE-0266F43133E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10896C4-88D4-4328-8147-E0B4AAA2CFCC}" type="presOf" srcId="{BCC5D316-6B60-4B5B-812A-FFDC993E9701}" destId="{0E5EEED6-18F0-44AD-830C-D10188F3226A}" srcOrd="0" destOrd="0" presId="urn:microsoft.com/office/officeart/2005/8/layout/chevron1"/>
    <dgm:cxn modelId="{4F7FD2D0-672D-489A-9EA1-A7585ED2038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DBE3F26-FF91-4405-9964-C755AC98A6B5}"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10B0DC0-AD48-441C-88A3-C4B0DC6A4910}" type="presOf" srcId="{6F7282CF-3D02-414A-B7A2-2317F20E9690}" destId="{65DED3B2-79A5-4C8D-B0F0-FA1451B6D61A}" srcOrd="0" destOrd="0" presId="urn:microsoft.com/office/officeart/2005/8/layout/chevron1"/>
    <dgm:cxn modelId="{B1D49932-8175-42FD-A93E-88AE9FC80DB2}" type="presOf" srcId="{69B976CB-E6CD-4EB2-AFE1-51EBD2B81B7B}" destId="{00C1DE9C-A891-47EB-B576-C57AB5E5C9C9}" srcOrd="0" destOrd="0" presId="urn:microsoft.com/office/officeart/2005/8/layout/chevron1"/>
    <dgm:cxn modelId="{EFC29183-9999-4C97-BC2D-D92974C653B9}" type="presOf" srcId="{6B674215-BAE4-4E3D-9986-9F16C63A7CA0}" destId="{D88FAEDB-44F9-400C-9F7E-F57F61DA50FE}" srcOrd="0" destOrd="0" presId="urn:microsoft.com/office/officeart/2005/8/layout/chevron1"/>
    <dgm:cxn modelId="{AB654BFB-FDE0-4789-9842-D063B4C9BB84}" type="presOf" srcId="{3071C67B-9A6E-44F7-BD7A-F0353E81FCC6}" destId="{D3BE158D-30FE-4B81-8143-268A455A8A78}" srcOrd="0" destOrd="0" presId="urn:microsoft.com/office/officeart/2005/8/layout/chevron1"/>
    <dgm:cxn modelId="{FECE0491-3601-42E0-8292-C91ABDCDA7A5}" type="presParOf" srcId="{0E5EEED6-18F0-44AD-830C-D10188F3226A}" destId="{D88FAEDB-44F9-400C-9F7E-F57F61DA50FE}" srcOrd="0" destOrd="0" presId="urn:microsoft.com/office/officeart/2005/8/layout/chevron1"/>
    <dgm:cxn modelId="{B629A342-67F7-456D-9CBB-B89AEFC4D837}" type="presParOf" srcId="{0E5EEED6-18F0-44AD-830C-D10188F3226A}" destId="{9643C7F3-F606-45BD-93D4-C5087788A954}" srcOrd="1" destOrd="0" presId="urn:microsoft.com/office/officeart/2005/8/layout/chevron1"/>
    <dgm:cxn modelId="{B3578A6A-77C1-4209-871E-0315DE6B110A}" type="presParOf" srcId="{0E5EEED6-18F0-44AD-830C-D10188F3226A}" destId="{65DED3B2-79A5-4C8D-B0F0-FA1451B6D61A}" srcOrd="2" destOrd="0" presId="urn:microsoft.com/office/officeart/2005/8/layout/chevron1"/>
    <dgm:cxn modelId="{FC860B03-5B63-4864-8060-8713F4EC3EA0}" type="presParOf" srcId="{0E5EEED6-18F0-44AD-830C-D10188F3226A}" destId="{3F4619E4-3987-423B-A9D6-9C6AB0569CBA}" srcOrd="3" destOrd="0" presId="urn:microsoft.com/office/officeart/2005/8/layout/chevron1"/>
    <dgm:cxn modelId="{ACEF99AC-41E9-4109-B5C9-19AD7A7710D8}" type="presParOf" srcId="{0E5EEED6-18F0-44AD-830C-D10188F3226A}" destId="{ACFA685D-4F59-4B8A-979E-73F5C7E1077D}" srcOrd="4" destOrd="0" presId="urn:microsoft.com/office/officeart/2005/8/layout/chevron1"/>
    <dgm:cxn modelId="{AD620636-E0BE-4D0D-8AA4-6913B62E9620}" type="presParOf" srcId="{0E5EEED6-18F0-44AD-830C-D10188F3226A}" destId="{B5516B82-64B2-4094-A510-125B6829F7BF}" srcOrd="5" destOrd="0" presId="urn:microsoft.com/office/officeart/2005/8/layout/chevron1"/>
    <dgm:cxn modelId="{27B744F8-0745-4F17-9B64-FFD8A8223752}" type="presParOf" srcId="{0E5EEED6-18F0-44AD-830C-D10188F3226A}" destId="{00C1DE9C-A891-47EB-B576-C57AB5E5C9C9}" srcOrd="6" destOrd="0" presId="urn:microsoft.com/office/officeart/2005/8/layout/chevron1"/>
    <dgm:cxn modelId="{9C2212F8-60F9-4121-96B0-ADD93CBE5797}" type="presParOf" srcId="{0E5EEED6-18F0-44AD-830C-D10188F3226A}" destId="{EF6E9965-5BBC-47E0-ADDA-5D9FFE056B5C}" srcOrd="7" destOrd="0" presId="urn:microsoft.com/office/officeart/2005/8/layout/chevron1"/>
    <dgm:cxn modelId="{E7395500-AA9E-4F5D-9D61-0C593FD9E598}" type="presParOf" srcId="{0E5EEED6-18F0-44AD-830C-D10188F3226A}" destId="{D3BE158D-30FE-4B81-8143-268A455A8A78}" srcOrd="8" destOrd="0" presId="urn:microsoft.com/office/officeart/2005/8/layout/chevron1"/>
    <dgm:cxn modelId="{40D1F908-433D-445F-ADC8-B294830AC4B0}" type="presParOf" srcId="{0E5EEED6-18F0-44AD-830C-D10188F3226A}" destId="{15DB74FA-7156-4133-BD7C-CB589342D52F}" srcOrd="9" destOrd="0" presId="urn:microsoft.com/office/officeart/2005/8/layout/chevron1"/>
    <dgm:cxn modelId="{2210CC5F-A77D-4421-9F79-BC8C15DF2AE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60850AE-FD74-451A-9F40-51F6D230E7C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C9D6267-1D4E-49AA-B732-3DE37EFE5795}" type="presOf" srcId="{27599253-0425-418F-A55D-4726CA29E4CA}" destId="{ACFA685D-4F59-4B8A-979E-73F5C7E1077D}" srcOrd="0" destOrd="0" presId="urn:microsoft.com/office/officeart/2005/8/layout/chevron1"/>
    <dgm:cxn modelId="{A08F66C9-0374-48EE-80F5-2756AE401D96}" type="presOf" srcId="{BCC5D316-6B60-4B5B-812A-FFDC993E9701}" destId="{0E5EEED6-18F0-44AD-830C-D10188F3226A}" srcOrd="0" destOrd="0" presId="urn:microsoft.com/office/officeart/2005/8/layout/chevron1"/>
    <dgm:cxn modelId="{0FDF8119-7612-4FA4-B566-BC334EF6A003}"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982053E-9000-4EF1-8764-69FB6821A6A6}" type="presOf" srcId="{4225FE52-C553-408F-AEC1-7E8949FC6628}" destId="{EF6E6B95-A5E0-421C-B04B-831A7BEB93A6}" srcOrd="0" destOrd="0" presId="urn:microsoft.com/office/officeart/2005/8/layout/chevron1"/>
    <dgm:cxn modelId="{B87F6B07-23A2-4F06-A9DF-810CB73B0700}" type="presOf" srcId="{6F7282CF-3D02-414A-B7A2-2317F20E9690}" destId="{65DED3B2-79A5-4C8D-B0F0-FA1451B6D61A}" srcOrd="0" destOrd="0" presId="urn:microsoft.com/office/officeart/2005/8/layout/chevron1"/>
    <dgm:cxn modelId="{C169A36D-CC6A-4BE8-8977-8DEE43DCFEF4}" type="presOf" srcId="{6B674215-BAE4-4E3D-9986-9F16C63A7CA0}" destId="{D88FAEDB-44F9-400C-9F7E-F57F61DA50FE}" srcOrd="0" destOrd="0" presId="urn:microsoft.com/office/officeart/2005/8/layout/chevron1"/>
    <dgm:cxn modelId="{A1CE1F3B-2C8B-4DED-9F17-C7C75BE4CC7C}" type="presParOf" srcId="{0E5EEED6-18F0-44AD-830C-D10188F3226A}" destId="{D88FAEDB-44F9-400C-9F7E-F57F61DA50FE}" srcOrd="0" destOrd="0" presId="urn:microsoft.com/office/officeart/2005/8/layout/chevron1"/>
    <dgm:cxn modelId="{0F2DAB7A-8773-46B4-91A7-FEFFE2C7ACB4}" type="presParOf" srcId="{0E5EEED6-18F0-44AD-830C-D10188F3226A}" destId="{9643C7F3-F606-45BD-93D4-C5087788A954}" srcOrd="1" destOrd="0" presId="urn:microsoft.com/office/officeart/2005/8/layout/chevron1"/>
    <dgm:cxn modelId="{CCFF2897-0A85-437A-92AB-F1CEF2B03E5B}" type="presParOf" srcId="{0E5EEED6-18F0-44AD-830C-D10188F3226A}" destId="{65DED3B2-79A5-4C8D-B0F0-FA1451B6D61A}" srcOrd="2" destOrd="0" presId="urn:microsoft.com/office/officeart/2005/8/layout/chevron1"/>
    <dgm:cxn modelId="{E4DBD4CD-5FCC-458F-A344-3584621B550C}" type="presParOf" srcId="{0E5EEED6-18F0-44AD-830C-D10188F3226A}" destId="{3F4619E4-3987-423B-A9D6-9C6AB0569CBA}" srcOrd="3" destOrd="0" presId="urn:microsoft.com/office/officeart/2005/8/layout/chevron1"/>
    <dgm:cxn modelId="{57779325-CEC4-4FB7-961E-EEFAD0404F26}" type="presParOf" srcId="{0E5EEED6-18F0-44AD-830C-D10188F3226A}" destId="{ACFA685D-4F59-4B8A-979E-73F5C7E1077D}" srcOrd="4" destOrd="0" presId="urn:microsoft.com/office/officeart/2005/8/layout/chevron1"/>
    <dgm:cxn modelId="{5CE5DCCD-F3DC-4057-8A70-098239BA0CFD}" type="presParOf" srcId="{0E5EEED6-18F0-44AD-830C-D10188F3226A}" destId="{B5516B82-64B2-4094-A510-125B6829F7BF}" srcOrd="5" destOrd="0" presId="urn:microsoft.com/office/officeart/2005/8/layout/chevron1"/>
    <dgm:cxn modelId="{441CBBE7-07BC-4873-9A66-C1E2B0FECB67}" type="presParOf" srcId="{0E5EEED6-18F0-44AD-830C-D10188F3226A}" destId="{00C1DE9C-A891-47EB-B576-C57AB5E5C9C9}" srcOrd="6" destOrd="0" presId="urn:microsoft.com/office/officeart/2005/8/layout/chevron1"/>
    <dgm:cxn modelId="{D57BC137-8AC4-461D-B334-4C5C2BB48877}" type="presParOf" srcId="{0E5EEED6-18F0-44AD-830C-D10188F3226A}" destId="{EF6E9965-5BBC-47E0-ADDA-5D9FFE056B5C}" srcOrd="7" destOrd="0" presId="urn:microsoft.com/office/officeart/2005/8/layout/chevron1"/>
    <dgm:cxn modelId="{0AB892B5-FF9D-4EC4-9126-3C9BD1B4852D}" type="presParOf" srcId="{0E5EEED6-18F0-44AD-830C-D10188F3226A}" destId="{D3BE158D-30FE-4B81-8143-268A455A8A78}" srcOrd="8" destOrd="0" presId="urn:microsoft.com/office/officeart/2005/8/layout/chevron1"/>
    <dgm:cxn modelId="{1EFA2588-BA6B-4EEB-BEBF-48E23515A4B4}" type="presParOf" srcId="{0E5EEED6-18F0-44AD-830C-D10188F3226A}" destId="{15DB74FA-7156-4133-BD7C-CB589342D52F}" srcOrd="9" destOrd="0" presId="urn:microsoft.com/office/officeart/2005/8/layout/chevron1"/>
    <dgm:cxn modelId="{83983209-B332-42AC-B96B-C380D55AAE0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59519179-3F98-476C-B3E0-22158DAA8EF6}" type="presOf" srcId="{3071C67B-9A6E-44F7-BD7A-F0353E81FCC6}" destId="{D3BE158D-30FE-4B81-8143-268A455A8A78}" srcOrd="0" destOrd="0" presId="urn:microsoft.com/office/officeart/2005/8/layout/chevron1"/>
    <dgm:cxn modelId="{CB02E132-4EAF-4D2A-8143-645E9C1C5E12}" type="presOf" srcId="{6F7282CF-3D02-414A-B7A2-2317F20E9690}" destId="{65DED3B2-79A5-4C8D-B0F0-FA1451B6D61A}" srcOrd="0" destOrd="0" presId="urn:microsoft.com/office/officeart/2005/8/layout/chevron1"/>
    <dgm:cxn modelId="{1A635951-3470-4452-B3F0-096846430FD5}" type="presOf" srcId="{4225FE52-C553-408F-AEC1-7E8949FC6628}" destId="{EF6E6B95-A5E0-421C-B04B-831A7BEB93A6}" srcOrd="0" destOrd="0" presId="urn:microsoft.com/office/officeart/2005/8/layout/chevron1"/>
    <dgm:cxn modelId="{6758E2A0-3F5E-49CD-AB5B-89FD673CB167}"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68405ED-0005-456A-B152-05D7785EB338}"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4639A5C-5EF0-4E25-89D6-74B00162DD00}" type="presOf" srcId="{BCC5D316-6B60-4B5B-812A-FFDC993E9701}" destId="{0E5EEED6-18F0-44AD-830C-D10188F3226A}" srcOrd="0" destOrd="0" presId="urn:microsoft.com/office/officeart/2005/8/layout/chevron1"/>
    <dgm:cxn modelId="{60DBDDC8-98D6-4970-A7EB-D35292E22259}" type="presOf" srcId="{27599253-0425-418F-A55D-4726CA29E4CA}" destId="{ACFA685D-4F59-4B8A-979E-73F5C7E1077D}" srcOrd="0" destOrd="0" presId="urn:microsoft.com/office/officeart/2005/8/layout/chevron1"/>
    <dgm:cxn modelId="{74395A19-600B-4BCA-8515-75595607A5F0}" type="presParOf" srcId="{0E5EEED6-18F0-44AD-830C-D10188F3226A}" destId="{D88FAEDB-44F9-400C-9F7E-F57F61DA50FE}" srcOrd="0" destOrd="0" presId="urn:microsoft.com/office/officeart/2005/8/layout/chevron1"/>
    <dgm:cxn modelId="{2B5466FE-5171-4579-A6C9-DB68D5EC20EE}" type="presParOf" srcId="{0E5EEED6-18F0-44AD-830C-D10188F3226A}" destId="{9643C7F3-F606-45BD-93D4-C5087788A954}" srcOrd="1" destOrd="0" presId="urn:microsoft.com/office/officeart/2005/8/layout/chevron1"/>
    <dgm:cxn modelId="{701AE033-C58D-4AB0-AF56-95B0AD4F18A0}" type="presParOf" srcId="{0E5EEED6-18F0-44AD-830C-D10188F3226A}" destId="{65DED3B2-79A5-4C8D-B0F0-FA1451B6D61A}" srcOrd="2" destOrd="0" presId="urn:microsoft.com/office/officeart/2005/8/layout/chevron1"/>
    <dgm:cxn modelId="{7E038631-7E10-4A07-9B3D-6D6B688AD8C8}" type="presParOf" srcId="{0E5EEED6-18F0-44AD-830C-D10188F3226A}" destId="{3F4619E4-3987-423B-A9D6-9C6AB0569CBA}" srcOrd="3" destOrd="0" presId="urn:microsoft.com/office/officeart/2005/8/layout/chevron1"/>
    <dgm:cxn modelId="{C045CF9E-90EA-433D-B4FD-A02BFCCB0D1F}" type="presParOf" srcId="{0E5EEED6-18F0-44AD-830C-D10188F3226A}" destId="{ACFA685D-4F59-4B8A-979E-73F5C7E1077D}" srcOrd="4" destOrd="0" presId="urn:microsoft.com/office/officeart/2005/8/layout/chevron1"/>
    <dgm:cxn modelId="{04F7E7B9-EE30-4173-A501-E3F5C468D563}" type="presParOf" srcId="{0E5EEED6-18F0-44AD-830C-D10188F3226A}" destId="{B5516B82-64B2-4094-A510-125B6829F7BF}" srcOrd="5" destOrd="0" presId="urn:microsoft.com/office/officeart/2005/8/layout/chevron1"/>
    <dgm:cxn modelId="{95BF1CD0-2ECD-45D5-9002-56E780AE385E}" type="presParOf" srcId="{0E5EEED6-18F0-44AD-830C-D10188F3226A}" destId="{00C1DE9C-A891-47EB-B576-C57AB5E5C9C9}" srcOrd="6" destOrd="0" presId="urn:microsoft.com/office/officeart/2005/8/layout/chevron1"/>
    <dgm:cxn modelId="{9B251236-2FF1-4CC2-A2DF-5BD1337148F2}" type="presParOf" srcId="{0E5EEED6-18F0-44AD-830C-D10188F3226A}" destId="{EF6E9965-5BBC-47E0-ADDA-5D9FFE056B5C}" srcOrd="7" destOrd="0" presId="urn:microsoft.com/office/officeart/2005/8/layout/chevron1"/>
    <dgm:cxn modelId="{67578005-FF34-4B52-8EAE-60C0F4663892}" type="presParOf" srcId="{0E5EEED6-18F0-44AD-830C-D10188F3226A}" destId="{D3BE158D-30FE-4B81-8143-268A455A8A78}" srcOrd="8" destOrd="0" presId="urn:microsoft.com/office/officeart/2005/8/layout/chevron1"/>
    <dgm:cxn modelId="{1B95A5BB-DDF2-4B27-8548-23A7C817B984}" type="presParOf" srcId="{0E5EEED6-18F0-44AD-830C-D10188F3226A}" destId="{15DB74FA-7156-4133-BD7C-CB589342D52F}" srcOrd="9" destOrd="0" presId="urn:microsoft.com/office/officeart/2005/8/layout/chevron1"/>
    <dgm:cxn modelId="{300C7527-FB16-47A0-A2D1-1D37C59D1C0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AFA7733-7423-4A7F-8D23-4D3F98E2040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0552608-5A50-4E57-B968-F69117DF535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7A140779-02AC-43EF-B07D-3BABC77C9329}" type="presOf" srcId="{4225FE52-C553-408F-AEC1-7E8949FC6628}" destId="{EF6E6B95-A5E0-421C-B04B-831A7BEB93A6}"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22576AD-5C2C-4A1A-9FB5-746448C71C87}" type="presOf" srcId="{3071C67B-9A6E-44F7-BD7A-F0353E81FCC6}" destId="{D3BE158D-30FE-4B81-8143-268A455A8A78}" srcOrd="0" destOrd="0" presId="urn:microsoft.com/office/officeart/2005/8/layout/chevron1"/>
    <dgm:cxn modelId="{CBBE5A01-0C7E-46A1-8FB8-6564E0ADFAAE}" type="presOf" srcId="{6B674215-BAE4-4E3D-9986-9F16C63A7CA0}" destId="{D88FAEDB-44F9-400C-9F7E-F57F61DA50FE}" srcOrd="0" destOrd="0" presId="urn:microsoft.com/office/officeart/2005/8/layout/chevron1"/>
    <dgm:cxn modelId="{16E1ABFE-7BD7-4819-8E90-74694E0B12BB}" type="presOf" srcId="{BCC5D316-6B60-4B5B-812A-FFDC993E9701}" destId="{0E5EEED6-18F0-44AD-830C-D10188F3226A}" srcOrd="0" destOrd="0" presId="urn:microsoft.com/office/officeart/2005/8/layout/chevron1"/>
    <dgm:cxn modelId="{532F30B6-B0BB-4663-8F70-E3A986104509}" type="presOf" srcId="{27599253-0425-418F-A55D-4726CA29E4CA}" destId="{ACFA685D-4F59-4B8A-979E-73F5C7E1077D}" srcOrd="0" destOrd="0" presId="urn:microsoft.com/office/officeart/2005/8/layout/chevron1"/>
    <dgm:cxn modelId="{6CE81D05-A9D4-4F3B-A0B2-F7656ED20775}" type="presParOf" srcId="{0E5EEED6-18F0-44AD-830C-D10188F3226A}" destId="{D88FAEDB-44F9-400C-9F7E-F57F61DA50FE}" srcOrd="0" destOrd="0" presId="urn:microsoft.com/office/officeart/2005/8/layout/chevron1"/>
    <dgm:cxn modelId="{07702E64-08CF-478F-A365-EE5F12E3C0D7}" type="presParOf" srcId="{0E5EEED6-18F0-44AD-830C-D10188F3226A}" destId="{9643C7F3-F606-45BD-93D4-C5087788A954}" srcOrd="1" destOrd="0" presId="urn:microsoft.com/office/officeart/2005/8/layout/chevron1"/>
    <dgm:cxn modelId="{AF479A92-56CA-4959-8F6D-BCB878AF7EA1}" type="presParOf" srcId="{0E5EEED6-18F0-44AD-830C-D10188F3226A}" destId="{65DED3B2-79A5-4C8D-B0F0-FA1451B6D61A}" srcOrd="2" destOrd="0" presId="urn:microsoft.com/office/officeart/2005/8/layout/chevron1"/>
    <dgm:cxn modelId="{AC305627-8954-4553-BB0A-EA847F3D1C03}" type="presParOf" srcId="{0E5EEED6-18F0-44AD-830C-D10188F3226A}" destId="{3F4619E4-3987-423B-A9D6-9C6AB0569CBA}" srcOrd="3" destOrd="0" presId="urn:microsoft.com/office/officeart/2005/8/layout/chevron1"/>
    <dgm:cxn modelId="{AC0ED796-C6FD-4914-958C-6A84C7C9F1C0}" type="presParOf" srcId="{0E5EEED6-18F0-44AD-830C-D10188F3226A}" destId="{ACFA685D-4F59-4B8A-979E-73F5C7E1077D}" srcOrd="4" destOrd="0" presId="urn:microsoft.com/office/officeart/2005/8/layout/chevron1"/>
    <dgm:cxn modelId="{9E9F880E-5E4D-405D-8D51-6E43765B50AE}" type="presParOf" srcId="{0E5EEED6-18F0-44AD-830C-D10188F3226A}" destId="{B5516B82-64B2-4094-A510-125B6829F7BF}" srcOrd="5" destOrd="0" presId="urn:microsoft.com/office/officeart/2005/8/layout/chevron1"/>
    <dgm:cxn modelId="{3BD928F3-BD52-4518-B47C-8591F7621A4C}" type="presParOf" srcId="{0E5EEED6-18F0-44AD-830C-D10188F3226A}" destId="{00C1DE9C-A891-47EB-B576-C57AB5E5C9C9}" srcOrd="6" destOrd="0" presId="urn:microsoft.com/office/officeart/2005/8/layout/chevron1"/>
    <dgm:cxn modelId="{AE02B9D7-F539-4616-88D0-043B4EA558F6}" type="presParOf" srcId="{0E5EEED6-18F0-44AD-830C-D10188F3226A}" destId="{EF6E9965-5BBC-47E0-ADDA-5D9FFE056B5C}" srcOrd="7" destOrd="0" presId="urn:microsoft.com/office/officeart/2005/8/layout/chevron1"/>
    <dgm:cxn modelId="{4A959E7F-C40E-4A25-BF3B-EC9AE8F00F99}" type="presParOf" srcId="{0E5EEED6-18F0-44AD-830C-D10188F3226A}" destId="{D3BE158D-30FE-4B81-8143-268A455A8A78}" srcOrd="8" destOrd="0" presId="urn:microsoft.com/office/officeart/2005/8/layout/chevron1"/>
    <dgm:cxn modelId="{B4E25F70-2AE5-44CA-9A67-B728F4C0012A}" type="presParOf" srcId="{0E5EEED6-18F0-44AD-830C-D10188F3226A}" destId="{15DB74FA-7156-4133-BD7C-CB589342D52F}" srcOrd="9" destOrd="0" presId="urn:microsoft.com/office/officeart/2005/8/layout/chevron1"/>
    <dgm:cxn modelId="{7BF353D6-1B0F-4230-A475-D902F3ECFDA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A7C7B37A-F48C-40DF-9E83-37DE2BCCAAC9}" type="presOf" srcId="{BCC5D316-6B60-4B5B-812A-FFDC993E9701}" destId="{0E5EEED6-18F0-44AD-830C-D10188F3226A}" srcOrd="0" destOrd="0" presId="urn:microsoft.com/office/officeart/2005/8/layout/chevron1"/>
    <dgm:cxn modelId="{536B6DF5-0395-4BD6-A382-2E3148AAF8E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88DCD21-8609-4295-B22C-C153DD33B69D}"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BF1341B-B020-42C3-BB03-487CF832819C}"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04085DB-2FED-4DF6-9E4A-499DA60647A2}" type="presOf" srcId="{3071C67B-9A6E-44F7-BD7A-F0353E81FCC6}" destId="{D3BE158D-30FE-4B81-8143-268A455A8A78}" srcOrd="0" destOrd="0" presId="urn:microsoft.com/office/officeart/2005/8/layout/chevron1"/>
    <dgm:cxn modelId="{20522559-48FA-4277-B489-AF166A11DAFE}" type="presOf" srcId="{4225FE52-C553-408F-AEC1-7E8949FC6628}" destId="{EF6E6B95-A5E0-421C-B04B-831A7BEB93A6}" srcOrd="0" destOrd="0" presId="urn:microsoft.com/office/officeart/2005/8/layout/chevron1"/>
    <dgm:cxn modelId="{CD21193F-9799-495A-B97F-75323C179A75}"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998F54B-DC25-4276-8A36-959C3ADC245D}" type="presParOf" srcId="{0E5EEED6-18F0-44AD-830C-D10188F3226A}" destId="{D88FAEDB-44F9-400C-9F7E-F57F61DA50FE}" srcOrd="0" destOrd="0" presId="urn:microsoft.com/office/officeart/2005/8/layout/chevron1"/>
    <dgm:cxn modelId="{871AD197-BE8D-493E-804D-C0376D52FFB2}" type="presParOf" srcId="{0E5EEED6-18F0-44AD-830C-D10188F3226A}" destId="{9643C7F3-F606-45BD-93D4-C5087788A954}" srcOrd="1" destOrd="0" presId="urn:microsoft.com/office/officeart/2005/8/layout/chevron1"/>
    <dgm:cxn modelId="{0860BA8D-38F4-4C13-822C-B058639E7D75}" type="presParOf" srcId="{0E5EEED6-18F0-44AD-830C-D10188F3226A}" destId="{65DED3B2-79A5-4C8D-B0F0-FA1451B6D61A}" srcOrd="2" destOrd="0" presId="urn:microsoft.com/office/officeart/2005/8/layout/chevron1"/>
    <dgm:cxn modelId="{D2B282B8-5AEA-4FCC-90AD-14C099B152FC}" type="presParOf" srcId="{0E5EEED6-18F0-44AD-830C-D10188F3226A}" destId="{3F4619E4-3987-423B-A9D6-9C6AB0569CBA}" srcOrd="3" destOrd="0" presId="urn:microsoft.com/office/officeart/2005/8/layout/chevron1"/>
    <dgm:cxn modelId="{B581D468-7A77-4D86-BA81-F27CFAB0C95C}" type="presParOf" srcId="{0E5EEED6-18F0-44AD-830C-D10188F3226A}" destId="{ACFA685D-4F59-4B8A-979E-73F5C7E1077D}" srcOrd="4" destOrd="0" presId="urn:microsoft.com/office/officeart/2005/8/layout/chevron1"/>
    <dgm:cxn modelId="{2DB03B7F-66D8-41DF-A158-54D262DE1002}" type="presParOf" srcId="{0E5EEED6-18F0-44AD-830C-D10188F3226A}" destId="{B5516B82-64B2-4094-A510-125B6829F7BF}" srcOrd="5" destOrd="0" presId="urn:microsoft.com/office/officeart/2005/8/layout/chevron1"/>
    <dgm:cxn modelId="{D9EDE7D9-6AAA-4758-B1BD-B31CE7093D80}" type="presParOf" srcId="{0E5EEED6-18F0-44AD-830C-D10188F3226A}" destId="{00C1DE9C-A891-47EB-B576-C57AB5E5C9C9}" srcOrd="6" destOrd="0" presId="urn:microsoft.com/office/officeart/2005/8/layout/chevron1"/>
    <dgm:cxn modelId="{251DEA68-8CB1-4826-A51D-3EAFE4E98BB7}" type="presParOf" srcId="{0E5EEED6-18F0-44AD-830C-D10188F3226A}" destId="{EF6E9965-5BBC-47E0-ADDA-5D9FFE056B5C}" srcOrd="7" destOrd="0" presId="urn:microsoft.com/office/officeart/2005/8/layout/chevron1"/>
    <dgm:cxn modelId="{1B9C8A24-EC1D-4205-8AC9-78A786879871}" type="presParOf" srcId="{0E5EEED6-18F0-44AD-830C-D10188F3226A}" destId="{D3BE158D-30FE-4B81-8143-268A455A8A78}" srcOrd="8" destOrd="0" presId="urn:microsoft.com/office/officeart/2005/8/layout/chevron1"/>
    <dgm:cxn modelId="{1DBCE922-F762-44B6-96A0-2586BDD7B7A2}" type="presParOf" srcId="{0E5EEED6-18F0-44AD-830C-D10188F3226A}" destId="{15DB74FA-7156-4133-BD7C-CB589342D52F}" srcOrd="9" destOrd="0" presId="urn:microsoft.com/office/officeart/2005/8/layout/chevron1"/>
    <dgm:cxn modelId="{C846003F-01C9-4217-8A5B-C3B2480117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B612044-C089-4494-83AF-5AE9F325A002}" type="presOf" srcId="{6B674215-BAE4-4E3D-9986-9F16C63A7CA0}" destId="{D88FAEDB-44F9-400C-9F7E-F57F61DA50FE}" srcOrd="0" destOrd="0" presId="urn:microsoft.com/office/officeart/2005/8/layout/chevron1"/>
    <dgm:cxn modelId="{799A69E3-3905-47EF-871D-A793F2AEF4E4}"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E688BC2-4F2B-4E04-A9AD-18438AA12D6F}" type="presOf" srcId="{27599253-0425-418F-A55D-4726CA29E4CA}" destId="{ACFA685D-4F59-4B8A-979E-73F5C7E1077D}" srcOrd="0" destOrd="0" presId="urn:microsoft.com/office/officeart/2005/8/layout/chevron1"/>
    <dgm:cxn modelId="{A91C7F62-25B6-463D-9D69-BA65B558C916}" type="presOf" srcId="{6F7282CF-3D02-414A-B7A2-2317F20E9690}" destId="{65DED3B2-79A5-4C8D-B0F0-FA1451B6D61A}" srcOrd="0" destOrd="0" presId="urn:microsoft.com/office/officeart/2005/8/layout/chevron1"/>
    <dgm:cxn modelId="{62E66BE6-580F-46AB-83E5-9B1DFE52EEC9}" type="presOf" srcId="{BCC5D316-6B60-4B5B-812A-FFDC993E9701}" destId="{0E5EEED6-18F0-44AD-830C-D10188F3226A}" srcOrd="0" destOrd="0" presId="urn:microsoft.com/office/officeart/2005/8/layout/chevron1"/>
    <dgm:cxn modelId="{669863D9-38C8-4F04-99B4-CB710AD714A2}"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1185AD4-5AFC-4EC8-A5DC-1A347FF81A3D}" type="presOf" srcId="{69B976CB-E6CD-4EB2-AFE1-51EBD2B81B7B}" destId="{00C1DE9C-A891-47EB-B576-C57AB5E5C9C9}" srcOrd="0" destOrd="0" presId="urn:microsoft.com/office/officeart/2005/8/layout/chevron1"/>
    <dgm:cxn modelId="{8BA2F02D-AA60-4C92-B22C-738621C23DCF}" type="presParOf" srcId="{0E5EEED6-18F0-44AD-830C-D10188F3226A}" destId="{D88FAEDB-44F9-400C-9F7E-F57F61DA50FE}" srcOrd="0" destOrd="0" presId="urn:microsoft.com/office/officeart/2005/8/layout/chevron1"/>
    <dgm:cxn modelId="{65D72DFA-6912-48E7-AE57-68D7A3D13672}" type="presParOf" srcId="{0E5EEED6-18F0-44AD-830C-D10188F3226A}" destId="{9643C7F3-F606-45BD-93D4-C5087788A954}" srcOrd="1" destOrd="0" presId="urn:microsoft.com/office/officeart/2005/8/layout/chevron1"/>
    <dgm:cxn modelId="{B14BF419-8497-498E-A602-10A3BADBD325}" type="presParOf" srcId="{0E5EEED6-18F0-44AD-830C-D10188F3226A}" destId="{65DED3B2-79A5-4C8D-B0F0-FA1451B6D61A}" srcOrd="2" destOrd="0" presId="urn:microsoft.com/office/officeart/2005/8/layout/chevron1"/>
    <dgm:cxn modelId="{74F85758-295F-4CF8-B616-5695E6AF845C}" type="presParOf" srcId="{0E5EEED6-18F0-44AD-830C-D10188F3226A}" destId="{3F4619E4-3987-423B-A9D6-9C6AB0569CBA}" srcOrd="3" destOrd="0" presId="urn:microsoft.com/office/officeart/2005/8/layout/chevron1"/>
    <dgm:cxn modelId="{9D2FA08B-4756-4B81-9A10-837CED0DBCC1}" type="presParOf" srcId="{0E5EEED6-18F0-44AD-830C-D10188F3226A}" destId="{ACFA685D-4F59-4B8A-979E-73F5C7E1077D}" srcOrd="4" destOrd="0" presId="urn:microsoft.com/office/officeart/2005/8/layout/chevron1"/>
    <dgm:cxn modelId="{32EDAD63-7700-4CAF-89FB-3FBAA231C419}" type="presParOf" srcId="{0E5EEED6-18F0-44AD-830C-D10188F3226A}" destId="{B5516B82-64B2-4094-A510-125B6829F7BF}" srcOrd="5" destOrd="0" presId="urn:microsoft.com/office/officeart/2005/8/layout/chevron1"/>
    <dgm:cxn modelId="{008CDEA6-0A32-4244-8907-209F7E64B6B9}" type="presParOf" srcId="{0E5EEED6-18F0-44AD-830C-D10188F3226A}" destId="{00C1DE9C-A891-47EB-B576-C57AB5E5C9C9}" srcOrd="6" destOrd="0" presId="urn:microsoft.com/office/officeart/2005/8/layout/chevron1"/>
    <dgm:cxn modelId="{00646049-E25D-47EA-84C1-103493E66B58}" type="presParOf" srcId="{0E5EEED6-18F0-44AD-830C-D10188F3226A}" destId="{EF6E9965-5BBC-47E0-ADDA-5D9FFE056B5C}" srcOrd="7" destOrd="0" presId="urn:microsoft.com/office/officeart/2005/8/layout/chevron1"/>
    <dgm:cxn modelId="{47E8B9DB-FCF2-455B-9544-82BA9A0EF717}" type="presParOf" srcId="{0E5EEED6-18F0-44AD-830C-D10188F3226A}" destId="{D3BE158D-30FE-4B81-8143-268A455A8A78}" srcOrd="8" destOrd="0" presId="urn:microsoft.com/office/officeart/2005/8/layout/chevron1"/>
    <dgm:cxn modelId="{E98794E1-440C-4403-B8CF-38215953D833}" type="presParOf" srcId="{0E5EEED6-18F0-44AD-830C-D10188F3226A}" destId="{15DB74FA-7156-4133-BD7C-CB589342D52F}" srcOrd="9" destOrd="0" presId="urn:microsoft.com/office/officeart/2005/8/layout/chevron1"/>
    <dgm:cxn modelId="{C64AAC49-5E83-4ABA-B58A-348E37241EF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7354117-44C0-4254-924D-2105EFB2A02E}" type="presOf" srcId="{3071C67B-9A6E-44F7-BD7A-F0353E81FCC6}" destId="{D3BE158D-30FE-4B81-8143-268A455A8A78}" srcOrd="0" destOrd="0" presId="urn:microsoft.com/office/officeart/2005/8/layout/chevron1"/>
    <dgm:cxn modelId="{7F28371B-07BD-432F-B3A6-33DF91350517}" type="presOf" srcId="{4225FE52-C553-408F-AEC1-7E8949FC6628}" destId="{EF6E6B95-A5E0-421C-B04B-831A7BEB93A6}" srcOrd="0" destOrd="0" presId="urn:microsoft.com/office/officeart/2005/8/layout/chevron1"/>
    <dgm:cxn modelId="{31A8A338-FD66-46BF-882F-B29A055193BB}"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0946BBC-CD5A-4C81-8505-6D014DD724EB}"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7D0B671-2DF9-4400-808E-7DCF2CD2BB0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60F2FC0-9A21-4FB4-9650-CC5812C3B00A}" type="presOf" srcId="{BCC5D316-6B60-4B5B-812A-FFDC993E9701}" destId="{0E5EEED6-18F0-44AD-830C-D10188F3226A}" srcOrd="0" destOrd="0" presId="urn:microsoft.com/office/officeart/2005/8/layout/chevron1"/>
    <dgm:cxn modelId="{FCC7FAD6-6618-4E3A-B6B3-4F259B0D161C}" type="presOf" srcId="{69B976CB-E6CD-4EB2-AFE1-51EBD2B81B7B}" destId="{00C1DE9C-A891-47EB-B576-C57AB5E5C9C9}" srcOrd="0" destOrd="0" presId="urn:microsoft.com/office/officeart/2005/8/layout/chevron1"/>
    <dgm:cxn modelId="{9CE6ECA5-215B-42C6-9D21-16C32EA57681}" type="presParOf" srcId="{0E5EEED6-18F0-44AD-830C-D10188F3226A}" destId="{D88FAEDB-44F9-400C-9F7E-F57F61DA50FE}" srcOrd="0" destOrd="0" presId="urn:microsoft.com/office/officeart/2005/8/layout/chevron1"/>
    <dgm:cxn modelId="{4AFCE7E8-A442-4EE9-A700-48EE46EB506C}" type="presParOf" srcId="{0E5EEED6-18F0-44AD-830C-D10188F3226A}" destId="{9643C7F3-F606-45BD-93D4-C5087788A954}" srcOrd="1" destOrd="0" presId="urn:microsoft.com/office/officeart/2005/8/layout/chevron1"/>
    <dgm:cxn modelId="{35B0BE81-E22F-4182-B7F8-89AA567E4B45}" type="presParOf" srcId="{0E5EEED6-18F0-44AD-830C-D10188F3226A}" destId="{65DED3B2-79A5-4C8D-B0F0-FA1451B6D61A}" srcOrd="2" destOrd="0" presId="urn:microsoft.com/office/officeart/2005/8/layout/chevron1"/>
    <dgm:cxn modelId="{EF10FB29-AE51-44BA-8E58-BA507FF12F43}" type="presParOf" srcId="{0E5EEED6-18F0-44AD-830C-D10188F3226A}" destId="{3F4619E4-3987-423B-A9D6-9C6AB0569CBA}" srcOrd="3" destOrd="0" presId="urn:microsoft.com/office/officeart/2005/8/layout/chevron1"/>
    <dgm:cxn modelId="{8B30E69D-A4C2-4F9B-9A31-4CF6BFC39E17}" type="presParOf" srcId="{0E5EEED6-18F0-44AD-830C-D10188F3226A}" destId="{ACFA685D-4F59-4B8A-979E-73F5C7E1077D}" srcOrd="4" destOrd="0" presId="urn:microsoft.com/office/officeart/2005/8/layout/chevron1"/>
    <dgm:cxn modelId="{161C541C-A977-4771-87B3-8332D767DC44}" type="presParOf" srcId="{0E5EEED6-18F0-44AD-830C-D10188F3226A}" destId="{B5516B82-64B2-4094-A510-125B6829F7BF}" srcOrd="5" destOrd="0" presId="urn:microsoft.com/office/officeart/2005/8/layout/chevron1"/>
    <dgm:cxn modelId="{227462C3-E6C0-4623-BA89-F6DB9AF3C7B2}" type="presParOf" srcId="{0E5EEED6-18F0-44AD-830C-D10188F3226A}" destId="{00C1DE9C-A891-47EB-B576-C57AB5E5C9C9}" srcOrd="6" destOrd="0" presId="urn:microsoft.com/office/officeart/2005/8/layout/chevron1"/>
    <dgm:cxn modelId="{4BAD79C3-EAF5-4DCB-B2B1-41EB924C00BF}" type="presParOf" srcId="{0E5EEED6-18F0-44AD-830C-D10188F3226A}" destId="{EF6E9965-5BBC-47E0-ADDA-5D9FFE056B5C}" srcOrd="7" destOrd="0" presId="urn:microsoft.com/office/officeart/2005/8/layout/chevron1"/>
    <dgm:cxn modelId="{9F18935F-DC3F-4EF2-9575-49F5AEE8EBF5}" type="presParOf" srcId="{0E5EEED6-18F0-44AD-830C-D10188F3226A}" destId="{D3BE158D-30FE-4B81-8143-268A455A8A78}" srcOrd="8" destOrd="0" presId="urn:microsoft.com/office/officeart/2005/8/layout/chevron1"/>
    <dgm:cxn modelId="{F4FC0489-AF5E-44DA-9008-E5E5FDD37971}" type="presParOf" srcId="{0E5EEED6-18F0-44AD-830C-D10188F3226A}" destId="{15DB74FA-7156-4133-BD7C-CB589342D52F}" srcOrd="9" destOrd="0" presId="urn:microsoft.com/office/officeart/2005/8/layout/chevron1"/>
    <dgm:cxn modelId="{E88E857E-BC0B-4B78-B6B1-A4D823104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E91337F-F3E5-403E-A7F4-63185297CD1A}"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9ECFA92C-1578-434E-A520-146D36FE6E2F}" type="presOf" srcId="{4225FE52-C553-408F-AEC1-7E8949FC6628}" destId="{EF6E6B95-A5E0-421C-B04B-831A7BEB93A6}" srcOrd="0" destOrd="0" presId="urn:microsoft.com/office/officeart/2005/8/layout/chevron1"/>
    <dgm:cxn modelId="{8AD7AC04-6E69-44FF-AB4D-2A37D0E4E0F1}"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EEBE5DBB-D109-4AD4-ABF8-9D2E87BB2D16}" type="presOf" srcId="{27599253-0425-418F-A55D-4726CA29E4CA}" destId="{ACFA685D-4F59-4B8A-979E-73F5C7E1077D}" srcOrd="0" destOrd="0" presId="urn:microsoft.com/office/officeart/2005/8/layout/chevron1"/>
    <dgm:cxn modelId="{A94D1011-1DA2-4339-BCDF-1ABA95BD4CBF}" type="presOf" srcId="{3071C67B-9A6E-44F7-BD7A-F0353E81FCC6}" destId="{D3BE158D-30FE-4B81-8143-268A455A8A78}" srcOrd="0" destOrd="0" presId="urn:microsoft.com/office/officeart/2005/8/layout/chevron1"/>
    <dgm:cxn modelId="{4977EC6D-DA1B-451A-A9CB-E500BF8D867C}" type="presOf" srcId="{BCC5D316-6B60-4B5B-812A-FFDC993E9701}" destId="{0E5EEED6-18F0-44AD-830C-D10188F3226A}" srcOrd="0" destOrd="0" presId="urn:microsoft.com/office/officeart/2005/8/layout/chevron1"/>
    <dgm:cxn modelId="{715D14B7-CD0F-496B-9578-572F5CF6365A}"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9F3BB0F9-3832-48D7-9DC6-D66768483C12}" type="presParOf" srcId="{0E5EEED6-18F0-44AD-830C-D10188F3226A}" destId="{D88FAEDB-44F9-400C-9F7E-F57F61DA50FE}" srcOrd="0" destOrd="0" presId="urn:microsoft.com/office/officeart/2005/8/layout/chevron1"/>
    <dgm:cxn modelId="{D89E5A9B-BC6B-48E0-80B7-FF3DAEFB6478}" type="presParOf" srcId="{0E5EEED6-18F0-44AD-830C-D10188F3226A}" destId="{9643C7F3-F606-45BD-93D4-C5087788A954}" srcOrd="1" destOrd="0" presId="urn:microsoft.com/office/officeart/2005/8/layout/chevron1"/>
    <dgm:cxn modelId="{2B162C95-EBBC-4C3E-BCD0-EBD348035A21}" type="presParOf" srcId="{0E5EEED6-18F0-44AD-830C-D10188F3226A}" destId="{65DED3B2-79A5-4C8D-B0F0-FA1451B6D61A}" srcOrd="2" destOrd="0" presId="urn:microsoft.com/office/officeart/2005/8/layout/chevron1"/>
    <dgm:cxn modelId="{8CF7CCB4-60A6-4E6E-AFD6-772E6334F6EA}" type="presParOf" srcId="{0E5EEED6-18F0-44AD-830C-D10188F3226A}" destId="{3F4619E4-3987-423B-A9D6-9C6AB0569CBA}" srcOrd="3" destOrd="0" presId="urn:microsoft.com/office/officeart/2005/8/layout/chevron1"/>
    <dgm:cxn modelId="{65D06D1C-CE78-4A07-AE22-7B92EF34C87F}" type="presParOf" srcId="{0E5EEED6-18F0-44AD-830C-D10188F3226A}" destId="{ACFA685D-4F59-4B8A-979E-73F5C7E1077D}" srcOrd="4" destOrd="0" presId="urn:microsoft.com/office/officeart/2005/8/layout/chevron1"/>
    <dgm:cxn modelId="{5C6A47D5-FA39-40A0-B0A4-118EE9901926}" type="presParOf" srcId="{0E5EEED6-18F0-44AD-830C-D10188F3226A}" destId="{B5516B82-64B2-4094-A510-125B6829F7BF}" srcOrd="5" destOrd="0" presId="urn:microsoft.com/office/officeart/2005/8/layout/chevron1"/>
    <dgm:cxn modelId="{D7AA2539-ED86-4FE4-941A-9126C96C940E}" type="presParOf" srcId="{0E5EEED6-18F0-44AD-830C-D10188F3226A}" destId="{00C1DE9C-A891-47EB-B576-C57AB5E5C9C9}" srcOrd="6" destOrd="0" presId="urn:microsoft.com/office/officeart/2005/8/layout/chevron1"/>
    <dgm:cxn modelId="{51143AD5-459E-42B7-8B5B-3F337C76B135}" type="presParOf" srcId="{0E5EEED6-18F0-44AD-830C-D10188F3226A}" destId="{EF6E9965-5BBC-47E0-ADDA-5D9FFE056B5C}" srcOrd="7" destOrd="0" presId="urn:microsoft.com/office/officeart/2005/8/layout/chevron1"/>
    <dgm:cxn modelId="{ECBA2AC9-3757-4370-880C-0A59A4DD4C34}" type="presParOf" srcId="{0E5EEED6-18F0-44AD-830C-D10188F3226A}" destId="{D3BE158D-30FE-4B81-8143-268A455A8A78}" srcOrd="8" destOrd="0" presId="urn:microsoft.com/office/officeart/2005/8/layout/chevron1"/>
    <dgm:cxn modelId="{26F92D35-09FB-49DD-B4F6-1B97EFCDEC38}" type="presParOf" srcId="{0E5EEED6-18F0-44AD-830C-D10188F3226A}" destId="{15DB74FA-7156-4133-BD7C-CB589342D52F}" srcOrd="9" destOrd="0" presId="urn:microsoft.com/office/officeart/2005/8/layout/chevron1"/>
    <dgm:cxn modelId="{8BA6D4FD-A9E8-448B-88F5-6277971BB7D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B2BE651-ADA0-402B-AEC1-CA89B69A9F03}"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930F9EC-0FB0-45A1-8691-DC5327C529E7}"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CD0B89D-32CA-4F15-91CF-85B44D897FBA}" srcId="{BCC5D316-6B60-4B5B-812A-FFDC993E9701}" destId="{27599253-0425-418F-A55D-4726CA29E4CA}" srcOrd="2" destOrd="0" parTransId="{937D395A-AAF4-41C7-9007-012C1077DF26}" sibTransId="{EA82FDC8-5E71-46F1-B4CB-1697265C8ECF}"/>
    <dgm:cxn modelId="{00671420-3728-4915-9359-0D1DC1AA013A}"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86D3CD0-2A48-4896-9310-7B792D7E8550}" srcId="{BCC5D316-6B60-4B5B-812A-FFDC993E9701}" destId="{4225FE52-C553-408F-AEC1-7E8949FC6628}" srcOrd="5" destOrd="0" parTransId="{20641F04-8267-49D7-B13D-51AF223E1614}" sibTransId="{0B719A55-46C4-4045-B9DB-51162A297013}"/>
    <dgm:cxn modelId="{D79357E1-5354-442C-AE83-B2EC06A75EA7}" type="presOf" srcId="{6F7282CF-3D02-414A-B7A2-2317F20E9690}" destId="{65DED3B2-79A5-4C8D-B0F0-FA1451B6D61A}" srcOrd="0" destOrd="0" presId="urn:microsoft.com/office/officeart/2005/8/layout/chevron1"/>
    <dgm:cxn modelId="{0CB5A591-B7B5-4D64-8F2F-206CD9FC350B}" type="presOf" srcId="{6B674215-BAE4-4E3D-9986-9F16C63A7CA0}" destId="{D88FAEDB-44F9-400C-9F7E-F57F61DA50FE}" srcOrd="0" destOrd="0" presId="urn:microsoft.com/office/officeart/2005/8/layout/chevron1"/>
    <dgm:cxn modelId="{BDDE776B-2AAC-4DE0-8A80-52F59A939F6B}" type="presOf" srcId="{69B976CB-E6CD-4EB2-AFE1-51EBD2B81B7B}" destId="{00C1DE9C-A891-47EB-B576-C57AB5E5C9C9}" srcOrd="0" destOrd="0" presId="urn:microsoft.com/office/officeart/2005/8/layout/chevron1"/>
    <dgm:cxn modelId="{83669975-364E-4242-BB6F-F2699D9F2369}" type="presOf" srcId="{27599253-0425-418F-A55D-4726CA29E4CA}" destId="{ACFA685D-4F59-4B8A-979E-73F5C7E1077D}" srcOrd="0" destOrd="0" presId="urn:microsoft.com/office/officeart/2005/8/layout/chevron1"/>
    <dgm:cxn modelId="{ABE4E451-92EC-496B-889F-B55E99E91EDD}" type="presParOf" srcId="{0E5EEED6-18F0-44AD-830C-D10188F3226A}" destId="{D88FAEDB-44F9-400C-9F7E-F57F61DA50FE}" srcOrd="0" destOrd="0" presId="urn:microsoft.com/office/officeart/2005/8/layout/chevron1"/>
    <dgm:cxn modelId="{D2109742-3F88-487A-BC78-07D02BDD7139}" type="presParOf" srcId="{0E5EEED6-18F0-44AD-830C-D10188F3226A}" destId="{9643C7F3-F606-45BD-93D4-C5087788A954}" srcOrd="1" destOrd="0" presId="urn:microsoft.com/office/officeart/2005/8/layout/chevron1"/>
    <dgm:cxn modelId="{67BA6FF7-0619-47BD-8808-8FF5518F630B}" type="presParOf" srcId="{0E5EEED6-18F0-44AD-830C-D10188F3226A}" destId="{65DED3B2-79A5-4C8D-B0F0-FA1451B6D61A}" srcOrd="2" destOrd="0" presId="urn:microsoft.com/office/officeart/2005/8/layout/chevron1"/>
    <dgm:cxn modelId="{E1B3DFCA-8B8B-4D67-B2DC-EEBD3D8AE84B}" type="presParOf" srcId="{0E5EEED6-18F0-44AD-830C-D10188F3226A}" destId="{3F4619E4-3987-423B-A9D6-9C6AB0569CBA}" srcOrd="3" destOrd="0" presId="urn:microsoft.com/office/officeart/2005/8/layout/chevron1"/>
    <dgm:cxn modelId="{C6C52BC2-E4B8-4D06-B83F-40DACE6320D4}" type="presParOf" srcId="{0E5EEED6-18F0-44AD-830C-D10188F3226A}" destId="{ACFA685D-4F59-4B8A-979E-73F5C7E1077D}" srcOrd="4" destOrd="0" presId="urn:microsoft.com/office/officeart/2005/8/layout/chevron1"/>
    <dgm:cxn modelId="{9E88235D-7F79-4C89-ACDC-1678A7EA783F}" type="presParOf" srcId="{0E5EEED6-18F0-44AD-830C-D10188F3226A}" destId="{B5516B82-64B2-4094-A510-125B6829F7BF}" srcOrd="5" destOrd="0" presId="urn:microsoft.com/office/officeart/2005/8/layout/chevron1"/>
    <dgm:cxn modelId="{E785D744-AB74-4C30-A656-621C530B4AE9}" type="presParOf" srcId="{0E5EEED6-18F0-44AD-830C-D10188F3226A}" destId="{00C1DE9C-A891-47EB-B576-C57AB5E5C9C9}" srcOrd="6" destOrd="0" presId="urn:microsoft.com/office/officeart/2005/8/layout/chevron1"/>
    <dgm:cxn modelId="{8C01FB3F-6557-43A0-B478-35DC04700D5B}" type="presParOf" srcId="{0E5EEED6-18F0-44AD-830C-D10188F3226A}" destId="{EF6E9965-5BBC-47E0-ADDA-5D9FFE056B5C}" srcOrd="7" destOrd="0" presId="urn:microsoft.com/office/officeart/2005/8/layout/chevron1"/>
    <dgm:cxn modelId="{70FD5E75-D186-42A5-9BB7-DE8EC3A81EFB}" type="presParOf" srcId="{0E5EEED6-18F0-44AD-830C-D10188F3226A}" destId="{D3BE158D-30FE-4B81-8143-268A455A8A78}" srcOrd="8" destOrd="0" presId="urn:microsoft.com/office/officeart/2005/8/layout/chevron1"/>
    <dgm:cxn modelId="{899E6D7F-45AD-459D-9B5C-030363C6137D}" type="presParOf" srcId="{0E5EEED6-18F0-44AD-830C-D10188F3226A}" destId="{15DB74FA-7156-4133-BD7C-CB589342D52F}" srcOrd="9" destOrd="0" presId="urn:microsoft.com/office/officeart/2005/8/layout/chevron1"/>
    <dgm:cxn modelId="{54F56DED-803E-4609-BECC-840778C96F9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CA1634B-CA2B-45F3-8DCE-7B89568CD0D9}" type="presOf" srcId="{6B674215-BAE4-4E3D-9986-9F16C63A7CA0}" destId="{D88FAEDB-44F9-400C-9F7E-F57F61DA50FE}" srcOrd="0" destOrd="0" presId="urn:microsoft.com/office/officeart/2005/8/layout/chevron1"/>
    <dgm:cxn modelId="{C8B27B46-E545-47C8-8414-8E9E84FA041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2826E45-6B1A-4A9E-975D-38BAE5ACB945}"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0984788E-50AE-4656-8A25-E0B2C16B706A}" srcId="{BCC5D316-6B60-4B5B-812A-FFDC993E9701}" destId="{3071C67B-9A6E-44F7-BD7A-F0353E81FCC6}" srcOrd="4" destOrd="0" parTransId="{DD27F480-F9CA-4918-B42B-55020646B665}" sibTransId="{14D2659E-C75A-4452-9224-D50B1A3AA306}"/>
    <dgm:cxn modelId="{3442C12B-9310-43F5-884E-FA5EA673208E}" type="presOf" srcId="{6F7282CF-3D02-414A-B7A2-2317F20E9690}" destId="{65DED3B2-79A5-4C8D-B0F0-FA1451B6D61A}" srcOrd="0" destOrd="0" presId="urn:microsoft.com/office/officeart/2005/8/layout/chevron1"/>
    <dgm:cxn modelId="{FBDB1F90-E59D-4083-A579-DBC3A7BD5632}"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BFE94CA-E065-4F34-9124-3CF90F031D92}"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502A3A1-B9A2-4F03-9ADD-4DD4B7D58B13}" type="presOf" srcId="{69B976CB-E6CD-4EB2-AFE1-51EBD2B81B7B}" destId="{00C1DE9C-A891-47EB-B576-C57AB5E5C9C9}" srcOrd="0" destOrd="0" presId="urn:microsoft.com/office/officeart/2005/8/layout/chevron1"/>
    <dgm:cxn modelId="{6F1B3FCA-2136-497C-9896-90AD685F0B4B}" type="presParOf" srcId="{0E5EEED6-18F0-44AD-830C-D10188F3226A}" destId="{D88FAEDB-44F9-400C-9F7E-F57F61DA50FE}" srcOrd="0" destOrd="0" presId="urn:microsoft.com/office/officeart/2005/8/layout/chevron1"/>
    <dgm:cxn modelId="{568D45F5-3839-4C71-BE61-03ACA0F70BC4}" type="presParOf" srcId="{0E5EEED6-18F0-44AD-830C-D10188F3226A}" destId="{9643C7F3-F606-45BD-93D4-C5087788A954}" srcOrd="1" destOrd="0" presId="urn:microsoft.com/office/officeart/2005/8/layout/chevron1"/>
    <dgm:cxn modelId="{6482C684-84EE-4FA0-8F6A-E953DA453EA1}" type="presParOf" srcId="{0E5EEED6-18F0-44AD-830C-D10188F3226A}" destId="{65DED3B2-79A5-4C8D-B0F0-FA1451B6D61A}" srcOrd="2" destOrd="0" presId="urn:microsoft.com/office/officeart/2005/8/layout/chevron1"/>
    <dgm:cxn modelId="{9C0AA73C-1209-4F9C-B53A-047293650881}" type="presParOf" srcId="{0E5EEED6-18F0-44AD-830C-D10188F3226A}" destId="{3F4619E4-3987-423B-A9D6-9C6AB0569CBA}" srcOrd="3" destOrd="0" presId="urn:microsoft.com/office/officeart/2005/8/layout/chevron1"/>
    <dgm:cxn modelId="{0FAF9B3C-2869-4D28-B0B1-C451F555C1B3}" type="presParOf" srcId="{0E5EEED6-18F0-44AD-830C-D10188F3226A}" destId="{ACFA685D-4F59-4B8A-979E-73F5C7E1077D}" srcOrd="4" destOrd="0" presId="urn:microsoft.com/office/officeart/2005/8/layout/chevron1"/>
    <dgm:cxn modelId="{0E8BA82C-A26D-4690-8F93-FC941334D6BC}" type="presParOf" srcId="{0E5EEED6-18F0-44AD-830C-D10188F3226A}" destId="{B5516B82-64B2-4094-A510-125B6829F7BF}" srcOrd="5" destOrd="0" presId="urn:microsoft.com/office/officeart/2005/8/layout/chevron1"/>
    <dgm:cxn modelId="{37362B07-5DA2-4981-B758-9FAB43D926D7}" type="presParOf" srcId="{0E5EEED6-18F0-44AD-830C-D10188F3226A}" destId="{00C1DE9C-A891-47EB-B576-C57AB5E5C9C9}" srcOrd="6" destOrd="0" presId="urn:microsoft.com/office/officeart/2005/8/layout/chevron1"/>
    <dgm:cxn modelId="{465A6D08-FEBE-4265-87E2-D542CF4AE069}" type="presParOf" srcId="{0E5EEED6-18F0-44AD-830C-D10188F3226A}" destId="{EF6E9965-5BBC-47E0-ADDA-5D9FFE056B5C}" srcOrd="7" destOrd="0" presId="urn:microsoft.com/office/officeart/2005/8/layout/chevron1"/>
    <dgm:cxn modelId="{4DEB3908-80C2-4C0F-9F39-F68927E067E4}" type="presParOf" srcId="{0E5EEED6-18F0-44AD-830C-D10188F3226A}" destId="{D3BE158D-30FE-4B81-8143-268A455A8A78}" srcOrd="8" destOrd="0" presId="urn:microsoft.com/office/officeart/2005/8/layout/chevron1"/>
    <dgm:cxn modelId="{5D681B6E-546D-480B-ACE2-DE1356EBE083}" type="presParOf" srcId="{0E5EEED6-18F0-44AD-830C-D10188F3226A}" destId="{15DB74FA-7156-4133-BD7C-CB589342D52F}" srcOrd="9" destOrd="0" presId="urn:microsoft.com/office/officeart/2005/8/layout/chevron1"/>
    <dgm:cxn modelId="{CE3099E1-7081-4A50-9320-2B4DB57D5C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0B719A55-46C4-4045-B9DB-51162A297013}" type="sibTrans" cxnId="{D86D3CD0-2A48-4896-9310-7B792D7E8550}">
      <dgm:prSet/>
      <dgm:spPr/>
      <dgm:t>
        <a:bodyPr/>
        <a:lstStyle/>
        <a:p>
          <a:endParaRPr lang="en-US"/>
        </a:p>
      </dgm:t>
    </dgm:pt>
    <dgm:pt modelId="{20641F04-8267-49D7-B13D-51AF223E1614}" type="parTrans" cxnId="{D86D3CD0-2A48-4896-9310-7B792D7E8550}">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14D2659E-C75A-4452-9224-D50B1A3AA306}" type="sibTrans" cxnId="{0984788E-50AE-4656-8A25-E0B2C16B706A}">
      <dgm:prSet/>
      <dgm:spPr/>
      <dgm:t>
        <a:bodyPr/>
        <a:lstStyle/>
        <a:p>
          <a:endParaRPr lang="en-US"/>
        </a:p>
      </dgm:t>
    </dgm:pt>
    <dgm:pt modelId="{DD27F480-F9CA-4918-B42B-55020646B665}" type="parTrans" cxnId="{0984788E-50AE-4656-8A25-E0B2C16B706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79AB3921-288C-4239-A75E-B8F8CD994526}" type="sibTrans" cxnId="{182D1857-5C6B-4D2D-B2CF-F7CBC92064AA}">
      <dgm:prSet/>
      <dgm:spPr/>
      <dgm:t>
        <a:bodyPr/>
        <a:lstStyle/>
        <a:p>
          <a:endParaRPr lang="en-US"/>
        </a:p>
      </dgm:t>
    </dgm:pt>
    <dgm:pt modelId="{FD8AA226-45F2-471C-86F9-F812BC875A47}" type="parTrans" cxnId="{182D1857-5C6B-4D2D-B2CF-F7CBC92064AA}">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EA82FDC8-5E71-46F1-B4CB-1697265C8ECF}" type="sibTrans" cxnId="{5CD0B89D-32CA-4F15-91CF-85B44D897FBA}">
      <dgm:prSet/>
      <dgm:spPr/>
      <dgm:t>
        <a:bodyPr/>
        <a:lstStyle/>
        <a:p>
          <a:endParaRPr lang="en-US"/>
        </a:p>
      </dgm:t>
    </dgm:pt>
    <dgm:pt modelId="{937D395A-AAF4-41C7-9007-012C1077DF26}" type="parTrans" cxnId="{5CD0B89D-32CA-4F15-91CF-85B44D897FBA}">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0B5D1E6D-B32F-44EF-8372-EC0BDD0FAF07}" type="sibTrans" cxnId="{58EFD5F6-6481-43C4-A420-1915795B0D51}">
      <dgm:prSet/>
      <dgm:spPr/>
      <dgm:t>
        <a:bodyPr/>
        <a:lstStyle/>
        <a:p>
          <a:endParaRPr lang="en-US"/>
        </a:p>
      </dgm:t>
    </dgm:pt>
    <dgm:pt modelId="{477E3F5B-80EE-4FE4-B776-8CC8272DB37C}" type="parTrans" cxnId="{58EFD5F6-6481-43C4-A420-1915795B0D51}">
      <dgm:prSet/>
      <dgm:spPr/>
      <dgm:t>
        <a:bodyPr/>
        <a:lstStyle/>
        <a:p>
          <a:endParaRPr lang="en-US"/>
        </a:p>
      </dgm:t>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5E61FCA6-D94F-4022-BAB6-5A0C0BD26DE3}" type="sibTrans" cxnId="{B44E99F2-42F4-45D2-8D63-818BBE77EFB0}">
      <dgm:prSet/>
      <dgm:spPr/>
      <dgm:t>
        <a:bodyPr/>
        <a:lstStyle/>
        <a:p>
          <a:endParaRPr lang="en-US"/>
        </a:p>
      </dgm:t>
    </dgm:pt>
    <dgm:pt modelId="{899E620B-4569-4F15-9314-54E1890C78E2}" type="parTrans" cxnId="{B44E99F2-42F4-45D2-8D63-818BBE77EFB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AAE76C3-3EFE-4C18-9C9E-3B560EF389B0}" type="presOf" srcId="{3071C67B-9A6E-44F7-BD7A-F0353E81FCC6}" destId="{D3BE158D-30FE-4B81-8143-268A455A8A78}" srcOrd="0" destOrd="0" presId="urn:microsoft.com/office/officeart/2005/8/layout/chevron1"/>
    <dgm:cxn modelId="{33FBB16C-4A0B-4FD7-B731-DC3970C51C6E}" type="presOf" srcId="{69B976CB-E6CD-4EB2-AFE1-51EBD2B81B7B}" destId="{00C1DE9C-A891-47EB-B576-C57AB5E5C9C9}" srcOrd="0" destOrd="0" presId="urn:microsoft.com/office/officeart/2005/8/layout/chevron1"/>
    <dgm:cxn modelId="{51A7AD16-4CCB-4C7E-80CA-DA1310DFF2F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36F1A8A-CAD2-457D-9586-F1D841045CAE}" type="presOf" srcId="{6F7282CF-3D02-414A-B7A2-2317F20E9690}" destId="{65DED3B2-79A5-4C8D-B0F0-FA1451B6D61A}" srcOrd="0" destOrd="0" presId="urn:microsoft.com/office/officeart/2005/8/layout/chevron1"/>
    <dgm:cxn modelId="{1B5A015E-BF57-4E4E-B827-F1926333D8E0}" type="presOf" srcId="{27599253-0425-418F-A55D-4726CA29E4CA}" destId="{ACFA685D-4F59-4B8A-979E-73F5C7E1077D}" srcOrd="0" destOrd="0" presId="urn:microsoft.com/office/officeart/2005/8/layout/chevron1"/>
    <dgm:cxn modelId="{156D77AD-E389-4E7E-99F3-E233D1846D9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F416E26-1886-4509-9902-AD9F0C2B4B5D}" type="presOf" srcId="{BCC5D316-6B60-4B5B-812A-FFDC993E9701}" destId="{0E5EEED6-18F0-44AD-830C-D10188F3226A}" srcOrd="0" destOrd="0" presId="urn:microsoft.com/office/officeart/2005/8/layout/chevron1"/>
    <dgm:cxn modelId="{37366AF2-6FF5-4AAF-96CE-17C30DEF8CE2}" type="presParOf" srcId="{0E5EEED6-18F0-44AD-830C-D10188F3226A}" destId="{D88FAEDB-44F9-400C-9F7E-F57F61DA50FE}" srcOrd="0" destOrd="0" presId="urn:microsoft.com/office/officeart/2005/8/layout/chevron1"/>
    <dgm:cxn modelId="{2A927AB0-DDEF-4A79-A40B-8EDE14CDEB3A}" type="presParOf" srcId="{0E5EEED6-18F0-44AD-830C-D10188F3226A}" destId="{9643C7F3-F606-45BD-93D4-C5087788A954}" srcOrd="1" destOrd="0" presId="urn:microsoft.com/office/officeart/2005/8/layout/chevron1"/>
    <dgm:cxn modelId="{E1806760-40F8-48EB-B841-F8D731A451F9}" type="presParOf" srcId="{0E5EEED6-18F0-44AD-830C-D10188F3226A}" destId="{65DED3B2-79A5-4C8D-B0F0-FA1451B6D61A}" srcOrd="2" destOrd="0" presId="urn:microsoft.com/office/officeart/2005/8/layout/chevron1"/>
    <dgm:cxn modelId="{62B43B76-5DEE-4BED-8311-9CADED90ECF8}" type="presParOf" srcId="{0E5EEED6-18F0-44AD-830C-D10188F3226A}" destId="{3F4619E4-3987-423B-A9D6-9C6AB0569CBA}" srcOrd="3" destOrd="0" presId="urn:microsoft.com/office/officeart/2005/8/layout/chevron1"/>
    <dgm:cxn modelId="{5A037F80-F7CE-40C3-9AE2-B6DF70E09807}" type="presParOf" srcId="{0E5EEED6-18F0-44AD-830C-D10188F3226A}" destId="{ACFA685D-4F59-4B8A-979E-73F5C7E1077D}" srcOrd="4" destOrd="0" presId="urn:microsoft.com/office/officeart/2005/8/layout/chevron1"/>
    <dgm:cxn modelId="{23E35DB9-8C14-4E77-B9F9-AF301AD008BE}" type="presParOf" srcId="{0E5EEED6-18F0-44AD-830C-D10188F3226A}" destId="{B5516B82-64B2-4094-A510-125B6829F7BF}" srcOrd="5" destOrd="0" presId="urn:microsoft.com/office/officeart/2005/8/layout/chevron1"/>
    <dgm:cxn modelId="{2BFD5705-4B49-491F-A5B5-90C6142FADB9}" type="presParOf" srcId="{0E5EEED6-18F0-44AD-830C-D10188F3226A}" destId="{00C1DE9C-A891-47EB-B576-C57AB5E5C9C9}" srcOrd="6" destOrd="0" presId="urn:microsoft.com/office/officeart/2005/8/layout/chevron1"/>
    <dgm:cxn modelId="{A10F5537-EF0D-49B1-AB69-A1680E76DBE2}" type="presParOf" srcId="{0E5EEED6-18F0-44AD-830C-D10188F3226A}" destId="{EF6E9965-5BBC-47E0-ADDA-5D9FFE056B5C}" srcOrd="7" destOrd="0" presId="urn:microsoft.com/office/officeart/2005/8/layout/chevron1"/>
    <dgm:cxn modelId="{F3032519-24C4-4753-850D-0ADD453CE89B}" type="presParOf" srcId="{0E5EEED6-18F0-44AD-830C-D10188F3226A}" destId="{D3BE158D-30FE-4B81-8143-268A455A8A78}" srcOrd="8" destOrd="0" presId="urn:microsoft.com/office/officeart/2005/8/layout/chevron1"/>
    <dgm:cxn modelId="{0D13EDD3-A436-4165-A184-1156C713F94D}" type="presParOf" srcId="{0E5EEED6-18F0-44AD-830C-D10188F3226A}" destId="{15DB74FA-7156-4133-BD7C-CB589342D52F}" srcOrd="9" destOrd="0" presId="urn:microsoft.com/office/officeart/2005/8/layout/chevron1"/>
    <dgm:cxn modelId="{69C8BA71-082B-4F8B-A6F0-0CFE230E5C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E82869BF-1FAD-4C26-A1B2-CBF7E72FE232}"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967BCCE5-4EE3-47AB-BD88-5E2F52864E8B}" type="presOf" srcId="{69B976CB-E6CD-4EB2-AFE1-51EBD2B81B7B}" destId="{00C1DE9C-A891-47EB-B576-C57AB5E5C9C9}" srcOrd="0" destOrd="0" presId="urn:microsoft.com/office/officeart/2005/8/layout/chevron1"/>
    <dgm:cxn modelId="{DC60B3D4-CF0E-4139-87F8-EF84E6524472}"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79B3077-933E-4546-93C8-4B811173D257}" type="presOf" srcId="{6F7282CF-3D02-414A-B7A2-2317F20E9690}" destId="{65DED3B2-79A5-4C8D-B0F0-FA1451B6D61A}" srcOrd="0" destOrd="0" presId="urn:microsoft.com/office/officeart/2005/8/layout/chevron1"/>
    <dgm:cxn modelId="{FE23D8FD-C02B-4195-8DAA-DB054615A2E0}" type="presOf" srcId="{3071C67B-9A6E-44F7-BD7A-F0353E81FCC6}" destId="{D3BE158D-30FE-4B81-8143-268A455A8A78}" srcOrd="0" destOrd="0" presId="urn:microsoft.com/office/officeart/2005/8/layout/chevron1"/>
    <dgm:cxn modelId="{FC42D848-2C3A-4214-99E0-0987C9512E85}" type="presOf" srcId="{BCC5D316-6B60-4B5B-812A-FFDC993E9701}" destId="{0E5EEED6-18F0-44AD-830C-D10188F3226A}" srcOrd="0" destOrd="0" presId="urn:microsoft.com/office/officeart/2005/8/layout/chevron1"/>
    <dgm:cxn modelId="{94BE8501-72FA-4005-93C1-D95D3D598FBC}" type="presOf" srcId="{4225FE52-C553-408F-AEC1-7E8949FC6628}" destId="{EF6E6B95-A5E0-421C-B04B-831A7BEB93A6}" srcOrd="0" destOrd="0" presId="urn:microsoft.com/office/officeart/2005/8/layout/chevron1"/>
    <dgm:cxn modelId="{3151D36C-2C42-41DD-B9BF-A1BC18BB3C03}" type="presParOf" srcId="{0E5EEED6-18F0-44AD-830C-D10188F3226A}" destId="{D88FAEDB-44F9-400C-9F7E-F57F61DA50FE}" srcOrd="0" destOrd="0" presId="urn:microsoft.com/office/officeart/2005/8/layout/chevron1"/>
    <dgm:cxn modelId="{BE48E4B0-BE80-4742-BE53-6E6364CE7807}" type="presParOf" srcId="{0E5EEED6-18F0-44AD-830C-D10188F3226A}" destId="{9643C7F3-F606-45BD-93D4-C5087788A954}" srcOrd="1" destOrd="0" presId="urn:microsoft.com/office/officeart/2005/8/layout/chevron1"/>
    <dgm:cxn modelId="{E15CD684-8EDB-40A8-92F1-B1C03DF9DCEA}" type="presParOf" srcId="{0E5EEED6-18F0-44AD-830C-D10188F3226A}" destId="{65DED3B2-79A5-4C8D-B0F0-FA1451B6D61A}" srcOrd="2" destOrd="0" presId="urn:microsoft.com/office/officeart/2005/8/layout/chevron1"/>
    <dgm:cxn modelId="{DE60D048-2FEB-4E4D-9234-5371D6BA9040}" type="presParOf" srcId="{0E5EEED6-18F0-44AD-830C-D10188F3226A}" destId="{3F4619E4-3987-423B-A9D6-9C6AB0569CBA}" srcOrd="3" destOrd="0" presId="urn:microsoft.com/office/officeart/2005/8/layout/chevron1"/>
    <dgm:cxn modelId="{B3630644-13D2-482A-A81B-18C643C7B6B4}" type="presParOf" srcId="{0E5EEED6-18F0-44AD-830C-D10188F3226A}" destId="{ACFA685D-4F59-4B8A-979E-73F5C7E1077D}" srcOrd="4" destOrd="0" presId="urn:microsoft.com/office/officeart/2005/8/layout/chevron1"/>
    <dgm:cxn modelId="{B3A97F87-62D5-4B90-BF97-1046C76C610C}" type="presParOf" srcId="{0E5EEED6-18F0-44AD-830C-D10188F3226A}" destId="{B5516B82-64B2-4094-A510-125B6829F7BF}" srcOrd="5" destOrd="0" presId="urn:microsoft.com/office/officeart/2005/8/layout/chevron1"/>
    <dgm:cxn modelId="{94406195-719E-44D4-BCF5-7B403227874C}" type="presParOf" srcId="{0E5EEED6-18F0-44AD-830C-D10188F3226A}" destId="{00C1DE9C-A891-47EB-B576-C57AB5E5C9C9}" srcOrd="6" destOrd="0" presId="urn:microsoft.com/office/officeart/2005/8/layout/chevron1"/>
    <dgm:cxn modelId="{00B9C1EF-043B-45F9-AEB3-2AC2C6A18EF6}" type="presParOf" srcId="{0E5EEED6-18F0-44AD-830C-D10188F3226A}" destId="{EF6E9965-5BBC-47E0-ADDA-5D9FFE056B5C}" srcOrd="7" destOrd="0" presId="urn:microsoft.com/office/officeart/2005/8/layout/chevron1"/>
    <dgm:cxn modelId="{F4B1AF83-44A1-4B86-ADD6-62CDC0554990}" type="presParOf" srcId="{0E5EEED6-18F0-44AD-830C-D10188F3226A}" destId="{D3BE158D-30FE-4B81-8143-268A455A8A78}" srcOrd="8" destOrd="0" presId="urn:microsoft.com/office/officeart/2005/8/layout/chevron1"/>
    <dgm:cxn modelId="{26B7D51A-0618-44A1-86AA-7C136159FB22}" type="presParOf" srcId="{0E5EEED6-18F0-44AD-830C-D10188F3226A}" destId="{15DB74FA-7156-4133-BD7C-CB589342D52F}" srcOrd="9" destOrd="0" presId="urn:microsoft.com/office/officeart/2005/8/layout/chevron1"/>
    <dgm:cxn modelId="{15B347F8-8538-4AD9-A8F5-55A6977B977C}"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EC80EA1-8B8A-499F-95DC-7B9C36EA735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A11E4A9-F09F-41D4-B156-9B525BA97F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6032FE5-17BD-4C49-A88C-A590EE2D8B1D}" type="presOf" srcId="{4225FE52-C553-408F-AEC1-7E8949FC6628}" destId="{EF6E6B95-A5E0-421C-B04B-831A7BEB93A6}" srcOrd="0" destOrd="0" presId="urn:microsoft.com/office/officeart/2005/8/layout/chevron1"/>
    <dgm:cxn modelId="{5FBCD61B-ACF5-4DD6-878A-BA77969AB0BC}"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8635701-DD3A-4535-94A3-6D1BE21DE33B}" type="presOf" srcId="{3071C67B-9A6E-44F7-BD7A-F0353E81FCC6}" destId="{D3BE158D-30FE-4B81-8143-268A455A8A78}" srcOrd="0" destOrd="0" presId="urn:microsoft.com/office/officeart/2005/8/layout/chevron1"/>
    <dgm:cxn modelId="{E675B255-5698-4D9F-996B-274A76615ED4}" type="presOf" srcId="{6F7282CF-3D02-414A-B7A2-2317F20E9690}" destId="{65DED3B2-79A5-4C8D-B0F0-FA1451B6D61A}" srcOrd="0" destOrd="0" presId="urn:microsoft.com/office/officeart/2005/8/layout/chevron1"/>
    <dgm:cxn modelId="{83AF0182-3877-434A-B31F-7DFF752801C4}" type="presOf" srcId="{69B976CB-E6CD-4EB2-AFE1-51EBD2B81B7B}" destId="{00C1DE9C-A891-47EB-B576-C57AB5E5C9C9}" srcOrd="0" destOrd="0" presId="urn:microsoft.com/office/officeart/2005/8/layout/chevron1"/>
    <dgm:cxn modelId="{B8E2A49F-1A4C-4015-B4D5-9B4CDFF3F08E}" type="presParOf" srcId="{0E5EEED6-18F0-44AD-830C-D10188F3226A}" destId="{D88FAEDB-44F9-400C-9F7E-F57F61DA50FE}" srcOrd="0" destOrd="0" presId="urn:microsoft.com/office/officeart/2005/8/layout/chevron1"/>
    <dgm:cxn modelId="{ED204EA9-E816-4DF6-B67C-F9243D4B1A42}" type="presParOf" srcId="{0E5EEED6-18F0-44AD-830C-D10188F3226A}" destId="{9643C7F3-F606-45BD-93D4-C5087788A954}" srcOrd="1" destOrd="0" presId="urn:microsoft.com/office/officeart/2005/8/layout/chevron1"/>
    <dgm:cxn modelId="{BC3DCB6C-BED9-4D6D-9D8D-F48313D3B131}" type="presParOf" srcId="{0E5EEED6-18F0-44AD-830C-D10188F3226A}" destId="{65DED3B2-79A5-4C8D-B0F0-FA1451B6D61A}" srcOrd="2" destOrd="0" presId="urn:microsoft.com/office/officeart/2005/8/layout/chevron1"/>
    <dgm:cxn modelId="{C1560D4A-884A-4F5A-BDB2-BB9ACE40FBA4}" type="presParOf" srcId="{0E5EEED6-18F0-44AD-830C-D10188F3226A}" destId="{3F4619E4-3987-423B-A9D6-9C6AB0569CBA}" srcOrd="3" destOrd="0" presId="urn:microsoft.com/office/officeart/2005/8/layout/chevron1"/>
    <dgm:cxn modelId="{1208B5C7-8C93-496E-9F98-50C7B85EE987}" type="presParOf" srcId="{0E5EEED6-18F0-44AD-830C-D10188F3226A}" destId="{ACFA685D-4F59-4B8A-979E-73F5C7E1077D}" srcOrd="4" destOrd="0" presId="urn:microsoft.com/office/officeart/2005/8/layout/chevron1"/>
    <dgm:cxn modelId="{007CE220-7B9D-4082-A2E4-D22EA08C14D5}" type="presParOf" srcId="{0E5EEED6-18F0-44AD-830C-D10188F3226A}" destId="{B5516B82-64B2-4094-A510-125B6829F7BF}" srcOrd="5" destOrd="0" presId="urn:microsoft.com/office/officeart/2005/8/layout/chevron1"/>
    <dgm:cxn modelId="{3CBFAC77-B523-4578-A780-E8D68625833E}" type="presParOf" srcId="{0E5EEED6-18F0-44AD-830C-D10188F3226A}" destId="{00C1DE9C-A891-47EB-B576-C57AB5E5C9C9}" srcOrd="6" destOrd="0" presId="urn:microsoft.com/office/officeart/2005/8/layout/chevron1"/>
    <dgm:cxn modelId="{E15726F6-767A-4295-AFE3-3269DC634755}" type="presParOf" srcId="{0E5EEED6-18F0-44AD-830C-D10188F3226A}" destId="{EF6E9965-5BBC-47E0-ADDA-5D9FFE056B5C}" srcOrd="7" destOrd="0" presId="urn:microsoft.com/office/officeart/2005/8/layout/chevron1"/>
    <dgm:cxn modelId="{5AE8C72C-55A4-44B8-95B0-84AED0C38580}" type="presParOf" srcId="{0E5EEED6-18F0-44AD-830C-D10188F3226A}" destId="{D3BE158D-30FE-4B81-8143-268A455A8A78}" srcOrd="8" destOrd="0" presId="urn:microsoft.com/office/officeart/2005/8/layout/chevron1"/>
    <dgm:cxn modelId="{883CE947-5EDE-4B70-813B-C77BC4C623DD}" type="presParOf" srcId="{0E5EEED6-18F0-44AD-830C-D10188F3226A}" destId="{15DB74FA-7156-4133-BD7C-CB589342D52F}" srcOrd="9" destOrd="0" presId="urn:microsoft.com/office/officeart/2005/8/layout/chevron1"/>
    <dgm:cxn modelId="{E99A07F6-5245-4AD2-9519-DA0A53460C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A025D05-4479-47D9-8D1D-ACE57981C8B8}" type="presOf" srcId="{27599253-0425-418F-A55D-4726CA29E4CA}" destId="{ACFA685D-4F59-4B8A-979E-73F5C7E1077D}" srcOrd="0" destOrd="0" presId="urn:microsoft.com/office/officeart/2005/8/layout/chevron1"/>
    <dgm:cxn modelId="{E4D38433-3D76-4B21-B833-FBF50867CBFE}" type="presOf" srcId="{69B976CB-E6CD-4EB2-AFE1-51EBD2B81B7B}" destId="{00C1DE9C-A891-47EB-B576-C57AB5E5C9C9}" srcOrd="0" destOrd="0" presId="urn:microsoft.com/office/officeart/2005/8/layout/chevron1"/>
    <dgm:cxn modelId="{6E0ACD3A-4596-4A62-AC93-88353522C9A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C105782-029C-4BD8-B986-8DD2B1365438}"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B611B542-CCBF-448F-B011-A0271814FA19}" type="presOf" srcId="{6F7282CF-3D02-414A-B7A2-2317F20E9690}" destId="{65DED3B2-79A5-4C8D-B0F0-FA1451B6D61A}" srcOrd="0" destOrd="0" presId="urn:microsoft.com/office/officeart/2005/8/layout/chevron1"/>
    <dgm:cxn modelId="{DBFFF663-8D93-4257-B93F-E12B81C9DD2F}" type="presOf" srcId="{4225FE52-C553-408F-AEC1-7E8949FC6628}" destId="{EF6E6B95-A5E0-421C-B04B-831A7BEB93A6}" srcOrd="0" destOrd="0" presId="urn:microsoft.com/office/officeart/2005/8/layout/chevron1"/>
    <dgm:cxn modelId="{73BFFC34-485E-4D0A-8AF7-32BA07AA50A3}" type="presOf" srcId="{BCC5D316-6B60-4B5B-812A-FFDC993E9701}" destId="{0E5EEED6-18F0-44AD-830C-D10188F3226A}" srcOrd="0" destOrd="0" presId="urn:microsoft.com/office/officeart/2005/8/layout/chevron1"/>
    <dgm:cxn modelId="{382D67DC-54F6-4D7F-899A-77749C509EF3}" type="presParOf" srcId="{0E5EEED6-18F0-44AD-830C-D10188F3226A}" destId="{D88FAEDB-44F9-400C-9F7E-F57F61DA50FE}" srcOrd="0" destOrd="0" presId="urn:microsoft.com/office/officeart/2005/8/layout/chevron1"/>
    <dgm:cxn modelId="{761F3828-AD56-4112-9709-C110D64CAED0}" type="presParOf" srcId="{0E5EEED6-18F0-44AD-830C-D10188F3226A}" destId="{9643C7F3-F606-45BD-93D4-C5087788A954}" srcOrd="1" destOrd="0" presId="urn:microsoft.com/office/officeart/2005/8/layout/chevron1"/>
    <dgm:cxn modelId="{E3C22C0C-641D-4A97-A3A8-15CBC60DCD9F}" type="presParOf" srcId="{0E5EEED6-18F0-44AD-830C-D10188F3226A}" destId="{65DED3B2-79A5-4C8D-B0F0-FA1451B6D61A}" srcOrd="2" destOrd="0" presId="urn:microsoft.com/office/officeart/2005/8/layout/chevron1"/>
    <dgm:cxn modelId="{98E0528E-549C-4987-8058-E5C563A9F1C2}" type="presParOf" srcId="{0E5EEED6-18F0-44AD-830C-D10188F3226A}" destId="{3F4619E4-3987-423B-A9D6-9C6AB0569CBA}" srcOrd="3" destOrd="0" presId="urn:microsoft.com/office/officeart/2005/8/layout/chevron1"/>
    <dgm:cxn modelId="{6E41EBD4-694D-4B2F-BEA0-478BC212C196}" type="presParOf" srcId="{0E5EEED6-18F0-44AD-830C-D10188F3226A}" destId="{ACFA685D-4F59-4B8A-979E-73F5C7E1077D}" srcOrd="4" destOrd="0" presId="urn:microsoft.com/office/officeart/2005/8/layout/chevron1"/>
    <dgm:cxn modelId="{CED7E4B1-824C-4DCE-9B79-A643F7081955}" type="presParOf" srcId="{0E5EEED6-18F0-44AD-830C-D10188F3226A}" destId="{B5516B82-64B2-4094-A510-125B6829F7BF}" srcOrd="5" destOrd="0" presId="urn:microsoft.com/office/officeart/2005/8/layout/chevron1"/>
    <dgm:cxn modelId="{F321AAEF-4A8F-4493-96F8-F00377566CD6}" type="presParOf" srcId="{0E5EEED6-18F0-44AD-830C-D10188F3226A}" destId="{00C1DE9C-A891-47EB-B576-C57AB5E5C9C9}" srcOrd="6" destOrd="0" presId="urn:microsoft.com/office/officeart/2005/8/layout/chevron1"/>
    <dgm:cxn modelId="{5280C214-0210-467D-9F5C-92E4CA68D532}" type="presParOf" srcId="{0E5EEED6-18F0-44AD-830C-D10188F3226A}" destId="{EF6E9965-5BBC-47E0-ADDA-5D9FFE056B5C}" srcOrd="7" destOrd="0" presId="urn:microsoft.com/office/officeart/2005/8/layout/chevron1"/>
    <dgm:cxn modelId="{CCEE7E93-EA9F-4B09-8C68-6868A801F9E5}" type="presParOf" srcId="{0E5EEED6-18F0-44AD-830C-D10188F3226A}" destId="{D3BE158D-30FE-4B81-8143-268A455A8A78}" srcOrd="8" destOrd="0" presId="urn:microsoft.com/office/officeart/2005/8/layout/chevron1"/>
    <dgm:cxn modelId="{2EB1A175-1C55-468D-ABA6-0E8869D6194A}" type="presParOf" srcId="{0E5EEED6-18F0-44AD-830C-D10188F3226A}" destId="{15DB74FA-7156-4133-BD7C-CB589342D52F}" srcOrd="9" destOrd="0" presId="urn:microsoft.com/office/officeart/2005/8/layout/chevron1"/>
    <dgm:cxn modelId="{91151A37-A616-4BA7-B7A2-5F14E29304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2CBE60B1-CB69-46E6-A3D1-E5F7CA65237A}"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F8D78F9-8EB2-4149-851C-2B7B613938B8}" type="presOf" srcId="{6B674215-BAE4-4E3D-9986-9F16C63A7CA0}" destId="{D88FAEDB-44F9-400C-9F7E-F57F61DA50FE}" srcOrd="0" destOrd="0" presId="urn:microsoft.com/office/officeart/2005/8/layout/chevron1"/>
    <dgm:cxn modelId="{653F6B55-698E-4BB0-B842-AC572645DBA9}" type="presOf" srcId="{3071C67B-9A6E-44F7-BD7A-F0353E81FCC6}" destId="{D3BE158D-30FE-4B81-8143-268A455A8A78}" srcOrd="0" destOrd="0" presId="urn:microsoft.com/office/officeart/2005/8/layout/chevron1"/>
    <dgm:cxn modelId="{BFBD9BEE-21A9-485B-9D7C-1617FD7EF05D}" type="presOf" srcId="{27599253-0425-418F-A55D-4726CA29E4CA}" destId="{ACFA685D-4F59-4B8A-979E-73F5C7E1077D}" srcOrd="0" destOrd="0" presId="urn:microsoft.com/office/officeart/2005/8/layout/chevron1"/>
    <dgm:cxn modelId="{26942208-EF3C-4C89-BE74-971842C87650}"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22C30EE-22C0-437D-ABFC-423F88F4A30F}" type="presOf" srcId="{6F7282CF-3D02-414A-B7A2-2317F20E9690}" destId="{65DED3B2-79A5-4C8D-B0F0-FA1451B6D61A}" srcOrd="0" destOrd="0" presId="urn:microsoft.com/office/officeart/2005/8/layout/chevron1"/>
    <dgm:cxn modelId="{BD7494B7-BCA4-42D3-855C-83FB14BAE764}" type="presOf" srcId="{4225FE52-C553-408F-AEC1-7E8949FC6628}" destId="{EF6E6B95-A5E0-421C-B04B-831A7BEB93A6}" srcOrd="0" destOrd="0" presId="urn:microsoft.com/office/officeart/2005/8/layout/chevron1"/>
    <dgm:cxn modelId="{4FF1815D-08E2-4FAB-8573-7078BE36D6A3}" type="presParOf" srcId="{0E5EEED6-18F0-44AD-830C-D10188F3226A}" destId="{D88FAEDB-44F9-400C-9F7E-F57F61DA50FE}" srcOrd="0" destOrd="0" presId="urn:microsoft.com/office/officeart/2005/8/layout/chevron1"/>
    <dgm:cxn modelId="{5D2A534B-1F10-4CA7-B4F1-1DB6ADBC9FA9}" type="presParOf" srcId="{0E5EEED6-18F0-44AD-830C-D10188F3226A}" destId="{9643C7F3-F606-45BD-93D4-C5087788A954}" srcOrd="1" destOrd="0" presId="urn:microsoft.com/office/officeart/2005/8/layout/chevron1"/>
    <dgm:cxn modelId="{2F86AA0A-13D9-4F5F-9AA3-D1EF545B4128}" type="presParOf" srcId="{0E5EEED6-18F0-44AD-830C-D10188F3226A}" destId="{65DED3B2-79A5-4C8D-B0F0-FA1451B6D61A}" srcOrd="2" destOrd="0" presId="urn:microsoft.com/office/officeart/2005/8/layout/chevron1"/>
    <dgm:cxn modelId="{E668F8F6-A82C-4677-BAC3-296AB407E83B}" type="presParOf" srcId="{0E5EEED6-18F0-44AD-830C-D10188F3226A}" destId="{3F4619E4-3987-423B-A9D6-9C6AB0569CBA}" srcOrd="3" destOrd="0" presId="urn:microsoft.com/office/officeart/2005/8/layout/chevron1"/>
    <dgm:cxn modelId="{DF99685A-745E-4AE1-BD83-6CEE081B5BBF}" type="presParOf" srcId="{0E5EEED6-18F0-44AD-830C-D10188F3226A}" destId="{ACFA685D-4F59-4B8A-979E-73F5C7E1077D}" srcOrd="4" destOrd="0" presId="urn:microsoft.com/office/officeart/2005/8/layout/chevron1"/>
    <dgm:cxn modelId="{04CA1DD7-6928-4E01-9787-D00CF2E0A5AA}" type="presParOf" srcId="{0E5EEED6-18F0-44AD-830C-D10188F3226A}" destId="{B5516B82-64B2-4094-A510-125B6829F7BF}" srcOrd="5" destOrd="0" presId="urn:microsoft.com/office/officeart/2005/8/layout/chevron1"/>
    <dgm:cxn modelId="{7EFEBD9F-D68D-4B40-8CB0-A3BF70764B88}" type="presParOf" srcId="{0E5EEED6-18F0-44AD-830C-D10188F3226A}" destId="{00C1DE9C-A891-47EB-B576-C57AB5E5C9C9}" srcOrd="6" destOrd="0" presId="urn:microsoft.com/office/officeart/2005/8/layout/chevron1"/>
    <dgm:cxn modelId="{88254D8A-13C8-4F73-9E28-97890D7FCFF4}" type="presParOf" srcId="{0E5EEED6-18F0-44AD-830C-D10188F3226A}" destId="{EF6E9965-5BBC-47E0-ADDA-5D9FFE056B5C}" srcOrd="7" destOrd="0" presId="urn:microsoft.com/office/officeart/2005/8/layout/chevron1"/>
    <dgm:cxn modelId="{B005F6A3-558F-48E9-9095-0C778C238003}" type="presParOf" srcId="{0E5EEED6-18F0-44AD-830C-D10188F3226A}" destId="{D3BE158D-30FE-4B81-8143-268A455A8A78}" srcOrd="8" destOrd="0" presId="urn:microsoft.com/office/officeart/2005/8/layout/chevron1"/>
    <dgm:cxn modelId="{9764FF45-E287-423C-A234-815B861329D3}" type="presParOf" srcId="{0E5EEED6-18F0-44AD-830C-D10188F3226A}" destId="{15DB74FA-7156-4133-BD7C-CB589342D52F}" srcOrd="9" destOrd="0" presId="urn:microsoft.com/office/officeart/2005/8/layout/chevron1"/>
    <dgm:cxn modelId="{CC37BA94-6527-4CEB-AA2E-5924A071F36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E4DB49F-2934-4B38-82CD-73B4174989C2}"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866025E-8A68-453F-8C75-B4430F837D15}" type="presOf" srcId="{3071C67B-9A6E-44F7-BD7A-F0353E81FCC6}" destId="{D3BE158D-30FE-4B81-8143-268A455A8A78}" srcOrd="0" destOrd="0" presId="urn:microsoft.com/office/officeart/2005/8/layout/chevron1"/>
    <dgm:cxn modelId="{7C6798A9-000F-4679-99E4-7182B3152C77}" type="presOf" srcId="{BCC5D316-6B60-4B5B-812A-FFDC993E9701}" destId="{0E5EEED6-18F0-44AD-830C-D10188F3226A}" srcOrd="0" destOrd="0" presId="urn:microsoft.com/office/officeart/2005/8/layout/chevron1"/>
    <dgm:cxn modelId="{BB7604BD-80BD-4BCC-8B7D-BF763E90FB89}" type="presOf" srcId="{4225FE52-C553-408F-AEC1-7E8949FC6628}" destId="{EF6E6B95-A5E0-421C-B04B-831A7BEB93A6}" srcOrd="0" destOrd="0" presId="urn:microsoft.com/office/officeart/2005/8/layout/chevron1"/>
    <dgm:cxn modelId="{571A8368-129D-41D9-B235-C87C87D8E8CF}" type="presOf" srcId="{69B976CB-E6CD-4EB2-AFE1-51EBD2B81B7B}" destId="{00C1DE9C-A891-47EB-B576-C57AB5E5C9C9}" srcOrd="0" destOrd="0" presId="urn:microsoft.com/office/officeart/2005/8/layout/chevron1"/>
    <dgm:cxn modelId="{C62122FE-33E6-48FC-BEA5-1A7C89A55E55}" type="presOf" srcId="{6F7282CF-3D02-414A-B7A2-2317F20E9690}" destId="{65DED3B2-79A5-4C8D-B0F0-FA1451B6D61A}" srcOrd="0" destOrd="0" presId="urn:microsoft.com/office/officeart/2005/8/layout/chevron1"/>
    <dgm:cxn modelId="{49F9AC2B-E313-4156-AA56-661C9D71F9C4}"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10C22388-06B5-4C1A-B03D-A23BC09B2214}" type="presParOf" srcId="{0E5EEED6-18F0-44AD-830C-D10188F3226A}" destId="{D88FAEDB-44F9-400C-9F7E-F57F61DA50FE}" srcOrd="0" destOrd="0" presId="urn:microsoft.com/office/officeart/2005/8/layout/chevron1"/>
    <dgm:cxn modelId="{7A3E72E5-94F4-4F3D-B466-841B49F12019}" type="presParOf" srcId="{0E5EEED6-18F0-44AD-830C-D10188F3226A}" destId="{9643C7F3-F606-45BD-93D4-C5087788A954}" srcOrd="1" destOrd="0" presId="urn:microsoft.com/office/officeart/2005/8/layout/chevron1"/>
    <dgm:cxn modelId="{54E1CC90-3C45-4428-9726-ABBFE01A7A2B}" type="presParOf" srcId="{0E5EEED6-18F0-44AD-830C-D10188F3226A}" destId="{65DED3B2-79A5-4C8D-B0F0-FA1451B6D61A}" srcOrd="2" destOrd="0" presId="urn:microsoft.com/office/officeart/2005/8/layout/chevron1"/>
    <dgm:cxn modelId="{CD5F59BD-302D-4733-BD82-CD2E5FD2FED2}" type="presParOf" srcId="{0E5EEED6-18F0-44AD-830C-D10188F3226A}" destId="{3F4619E4-3987-423B-A9D6-9C6AB0569CBA}" srcOrd="3" destOrd="0" presId="urn:microsoft.com/office/officeart/2005/8/layout/chevron1"/>
    <dgm:cxn modelId="{F3D55364-EE94-436E-8329-A66075594B71}" type="presParOf" srcId="{0E5EEED6-18F0-44AD-830C-D10188F3226A}" destId="{ACFA685D-4F59-4B8A-979E-73F5C7E1077D}" srcOrd="4" destOrd="0" presId="urn:microsoft.com/office/officeart/2005/8/layout/chevron1"/>
    <dgm:cxn modelId="{7A7C1213-EBF0-4AFC-B557-D745A17E31DA}" type="presParOf" srcId="{0E5EEED6-18F0-44AD-830C-D10188F3226A}" destId="{B5516B82-64B2-4094-A510-125B6829F7BF}" srcOrd="5" destOrd="0" presId="urn:microsoft.com/office/officeart/2005/8/layout/chevron1"/>
    <dgm:cxn modelId="{DAFD332C-3D0B-49A8-B095-C118894DB8FD}" type="presParOf" srcId="{0E5EEED6-18F0-44AD-830C-D10188F3226A}" destId="{00C1DE9C-A891-47EB-B576-C57AB5E5C9C9}" srcOrd="6" destOrd="0" presId="urn:microsoft.com/office/officeart/2005/8/layout/chevron1"/>
    <dgm:cxn modelId="{1B634DE7-60E7-4916-B6F1-D14680A179B3}" type="presParOf" srcId="{0E5EEED6-18F0-44AD-830C-D10188F3226A}" destId="{EF6E9965-5BBC-47E0-ADDA-5D9FFE056B5C}" srcOrd="7" destOrd="0" presId="urn:microsoft.com/office/officeart/2005/8/layout/chevron1"/>
    <dgm:cxn modelId="{18E38D1D-5CFF-47E2-8AB1-8419934182A4}" type="presParOf" srcId="{0E5EEED6-18F0-44AD-830C-D10188F3226A}" destId="{D3BE158D-30FE-4B81-8143-268A455A8A78}" srcOrd="8" destOrd="0" presId="urn:microsoft.com/office/officeart/2005/8/layout/chevron1"/>
    <dgm:cxn modelId="{01EEEEE5-417F-40B9-B297-8DBC76431103}" type="presParOf" srcId="{0E5EEED6-18F0-44AD-830C-D10188F3226A}" destId="{15DB74FA-7156-4133-BD7C-CB589342D52F}" srcOrd="9" destOrd="0" presId="urn:microsoft.com/office/officeart/2005/8/layout/chevron1"/>
    <dgm:cxn modelId="{7544833A-B30E-4844-AAB8-1F30854A3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4CFA1D7-3EA0-4AAC-9F5C-3A7DF3D6907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A38DD7B-A603-4DFC-A291-AEE519E19E6C}"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2C6CCD2-0D8B-4D92-B2CB-FDE6612A42D2}" type="presOf" srcId="{27599253-0425-418F-A55D-4726CA29E4CA}" destId="{ACFA685D-4F59-4B8A-979E-73F5C7E1077D}" srcOrd="0" destOrd="0" presId="urn:microsoft.com/office/officeart/2005/8/layout/chevron1"/>
    <dgm:cxn modelId="{DF85D647-8050-431C-BFC4-86084BE48245}"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86BB68-781A-4899-89B8-E8D90088E395}" type="presOf" srcId="{BCC5D316-6B60-4B5B-812A-FFDC993E9701}" destId="{0E5EEED6-18F0-44AD-830C-D10188F3226A}" srcOrd="0" destOrd="0" presId="urn:microsoft.com/office/officeart/2005/8/layout/chevron1"/>
    <dgm:cxn modelId="{A392E5B9-89FC-4344-A444-877D745B8334}" type="presOf" srcId="{3071C67B-9A6E-44F7-BD7A-F0353E81FCC6}" destId="{D3BE158D-30FE-4B81-8143-268A455A8A78}" srcOrd="0" destOrd="0" presId="urn:microsoft.com/office/officeart/2005/8/layout/chevron1"/>
    <dgm:cxn modelId="{85E9ACAC-38E8-4CE1-928A-2F9F1018C115}" type="presOf" srcId="{69B976CB-E6CD-4EB2-AFE1-51EBD2B81B7B}" destId="{00C1DE9C-A891-47EB-B576-C57AB5E5C9C9}" srcOrd="0" destOrd="0" presId="urn:microsoft.com/office/officeart/2005/8/layout/chevron1"/>
    <dgm:cxn modelId="{5F03B68C-BF4E-4E89-ACCA-91DCA508EE25}" type="presParOf" srcId="{0E5EEED6-18F0-44AD-830C-D10188F3226A}" destId="{D88FAEDB-44F9-400C-9F7E-F57F61DA50FE}" srcOrd="0" destOrd="0" presId="urn:microsoft.com/office/officeart/2005/8/layout/chevron1"/>
    <dgm:cxn modelId="{F4CAA4C7-BB44-4E84-AAAF-A2B24D897E75}" type="presParOf" srcId="{0E5EEED6-18F0-44AD-830C-D10188F3226A}" destId="{9643C7F3-F606-45BD-93D4-C5087788A954}" srcOrd="1" destOrd="0" presId="urn:microsoft.com/office/officeart/2005/8/layout/chevron1"/>
    <dgm:cxn modelId="{F43596EB-6634-43F6-8132-EA4D13569E70}" type="presParOf" srcId="{0E5EEED6-18F0-44AD-830C-D10188F3226A}" destId="{65DED3B2-79A5-4C8D-B0F0-FA1451B6D61A}" srcOrd="2" destOrd="0" presId="urn:microsoft.com/office/officeart/2005/8/layout/chevron1"/>
    <dgm:cxn modelId="{54AFDB76-D6CA-47ED-AC1B-B4D528DBACD7}" type="presParOf" srcId="{0E5EEED6-18F0-44AD-830C-D10188F3226A}" destId="{3F4619E4-3987-423B-A9D6-9C6AB0569CBA}" srcOrd="3" destOrd="0" presId="urn:microsoft.com/office/officeart/2005/8/layout/chevron1"/>
    <dgm:cxn modelId="{239088BD-0A61-42CA-8834-0D2572CC8450}" type="presParOf" srcId="{0E5EEED6-18F0-44AD-830C-D10188F3226A}" destId="{ACFA685D-4F59-4B8A-979E-73F5C7E1077D}" srcOrd="4" destOrd="0" presId="urn:microsoft.com/office/officeart/2005/8/layout/chevron1"/>
    <dgm:cxn modelId="{76252671-044A-4FBC-91BE-30FB0E3CA7A1}" type="presParOf" srcId="{0E5EEED6-18F0-44AD-830C-D10188F3226A}" destId="{B5516B82-64B2-4094-A510-125B6829F7BF}" srcOrd="5" destOrd="0" presId="urn:microsoft.com/office/officeart/2005/8/layout/chevron1"/>
    <dgm:cxn modelId="{C68548EE-9068-4CB3-B4FB-7FF9EF809D4A}" type="presParOf" srcId="{0E5EEED6-18F0-44AD-830C-D10188F3226A}" destId="{00C1DE9C-A891-47EB-B576-C57AB5E5C9C9}" srcOrd="6" destOrd="0" presId="urn:microsoft.com/office/officeart/2005/8/layout/chevron1"/>
    <dgm:cxn modelId="{622355C4-0EAD-4CDC-A93D-2D0D40643C2D}" type="presParOf" srcId="{0E5EEED6-18F0-44AD-830C-D10188F3226A}" destId="{EF6E9965-5BBC-47E0-ADDA-5D9FFE056B5C}" srcOrd="7" destOrd="0" presId="urn:microsoft.com/office/officeart/2005/8/layout/chevron1"/>
    <dgm:cxn modelId="{B4BB676B-1DFE-461E-A7EC-ADF9E80E92C4}" type="presParOf" srcId="{0E5EEED6-18F0-44AD-830C-D10188F3226A}" destId="{D3BE158D-30FE-4B81-8143-268A455A8A78}" srcOrd="8" destOrd="0" presId="urn:microsoft.com/office/officeart/2005/8/layout/chevron1"/>
    <dgm:cxn modelId="{B22E89D1-24A0-49C4-9C24-95171690B7BB}" type="presParOf" srcId="{0E5EEED6-18F0-44AD-830C-D10188F3226A}" destId="{15DB74FA-7156-4133-BD7C-CB589342D52F}" srcOrd="9" destOrd="0" presId="urn:microsoft.com/office/officeart/2005/8/layout/chevron1"/>
    <dgm:cxn modelId="{3AA8EC9B-A30C-4891-90D1-8454EC3EA1B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ED56CC76-2005-4FE3-8BCB-FE358E1ECE85}" srcId="{BCC5D316-6B60-4B5B-812A-FFDC993E9701}" destId="{FCF75645-08DC-44CD-A5C3-D7E07B43046A}" srcOrd="4" destOrd="0" parTransId="{87551F74-2710-4F29-9A95-9605EB02B244}" sibTransId="{61D97679-ADE8-461F-9D0D-66B3BF5140FA}"/>
    <dgm:cxn modelId="{A1676995-B281-4188-8D40-93F237324A06}" type="presOf" srcId="{FCF75645-08DC-44CD-A5C3-D7E07B43046A}" destId="{866257A1-5820-4756-8B57-E92256F96F1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6B39BD5-FF2B-4452-BCD8-5016B823FD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68F91290-9A9D-4B25-9599-891C7E41685C}" type="presOf" srcId="{27599253-0425-418F-A55D-4726CA29E4CA}" destId="{ACFA685D-4F59-4B8A-979E-73F5C7E1077D}" srcOrd="0" destOrd="0" presId="urn:microsoft.com/office/officeart/2005/8/layout/chevron1"/>
    <dgm:cxn modelId="{CF69ED86-0640-44A8-A68B-145EC08AFA70}" type="presOf" srcId="{6F7282CF-3D02-414A-B7A2-2317F20E9690}" destId="{65DED3B2-79A5-4C8D-B0F0-FA1451B6D61A}" srcOrd="0" destOrd="0" presId="urn:microsoft.com/office/officeart/2005/8/layout/chevron1"/>
    <dgm:cxn modelId="{63D9DC7A-11B9-4B58-8DAB-CFE0085F03D2}" type="presOf" srcId="{5E4CCE47-A878-43CD-AB5C-C2E8F3B1A562}" destId="{1B7303E9-FDD6-4436-81E6-AB1E952E8340}" srcOrd="0" destOrd="0" presId="urn:microsoft.com/office/officeart/2005/8/layout/chevron1"/>
    <dgm:cxn modelId="{BB501DE0-2317-4981-BE2B-57AF71B9047E}"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082D589-22CE-42EF-87CD-633E5EB91BEF}" type="presOf" srcId="{3071C67B-9A6E-44F7-BD7A-F0353E81FCC6}" destId="{D3BE158D-30FE-4B81-8143-268A455A8A78}" srcOrd="0" destOrd="0" presId="urn:microsoft.com/office/officeart/2005/8/layout/chevron1"/>
    <dgm:cxn modelId="{BAA4221D-EA7D-4981-8DF8-A2BDC418C2B6}"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2B430D0C-21BA-4AE9-B8E6-5AF1BC850729}" type="presOf" srcId="{6B674215-BAE4-4E3D-9986-9F16C63A7CA0}" destId="{D88FAEDB-44F9-400C-9F7E-F57F61DA50FE}"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4AACD92B-FAC5-4028-AB14-63D30327F63A}" type="presParOf" srcId="{0E5EEED6-18F0-44AD-830C-D10188F3226A}" destId="{D88FAEDB-44F9-400C-9F7E-F57F61DA50FE}" srcOrd="0" destOrd="0" presId="urn:microsoft.com/office/officeart/2005/8/layout/chevron1"/>
    <dgm:cxn modelId="{A4A8599F-1037-426C-9C42-3473194D14BF}" type="presParOf" srcId="{0E5EEED6-18F0-44AD-830C-D10188F3226A}" destId="{9643C7F3-F606-45BD-93D4-C5087788A954}" srcOrd="1" destOrd="0" presId="urn:microsoft.com/office/officeart/2005/8/layout/chevron1"/>
    <dgm:cxn modelId="{AAEAE2FF-8C81-4F46-BA10-272F325C34DC}" type="presParOf" srcId="{0E5EEED6-18F0-44AD-830C-D10188F3226A}" destId="{65DED3B2-79A5-4C8D-B0F0-FA1451B6D61A}" srcOrd="2" destOrd="0" presId="urn:microsoft.com/office/officeart/2005/8/layout/chevron1"/>
    <dgm:cxn modelId="{9E6B814F-A052-4DBA-9453-E70DDEBBD50A}" type="presParOf" srcId="{0E5EEED6-18F0-44AD-830C-D10188F3226A}" destId="{3F4619E4-3987-423B-A9D6-9C6AB0569CBA}" srcOrd="3" destOrd="0" presId="urn:microsoft.com/office/officeart/2005/8/layout/chevron1"/>
    <dgm:cxn modelId="{D2188A63-B0C2-4789-B5A8-8A18799EEE5B}" type="presParOf" srcId="{0E5EEED6-18F0-44AD-830C-D10188F3226A}" destId="{1B7303E9-FDD6-4436-81E6-AB1E952E8340}" srcOrd="4" destOrd="0" presId="urn:microsoft.com/office/officeart/2005/8/layout/chevron1"/>
    <dgm:cxn modelId="{A89FE092-2875-4327-89FF-C54FAFB31894}" type="presParOf" srcId="{0E5EEED6-18F0-44AD-830C-D10188F3226A}" destId="{344CE0FF-A537-4323-B997-659E7CC3FE1B}" srcOrd="5" destOrd="0" presId="urn:microsoft.com/office/officeart/2005/8/layout/chevron1"/>
    <dgm:cxn modelId="{E05268A6-17E7-417B-8321-33C25C3CB02F}" type="presParOf" srcId="{0E5EEED6-18F0-44AD-830C-D10188F3226A}" destId="{ACFA685D-4F59-4B8A-979E-73F5C7E1077D}" srcOrd="6" destOrd="0" presId="urn:microsoft.com/office/officeart/2005/8/layout/chevron1"/>
    <dgm:cxn modelId="{00DE33F8-7A9F-46F1-9FF3-CBD8C9750C4D}" type="presParOf" srcId="{0E5EEED6-18F0-44AD-830C-D10188F3226A}" destId="{B5516B82-64B2-4094-A510-125B6829F7BF}" srcOrd="7" destOrd="0" presId="urn:microsoft.com/office/officeart/2005/8/layout/chevron1"/>
    <dgm:cxn modelId="{B7B8965A-6211-456E-B839-96E88E108F75}" type="presParOf" srcId="{0E5EEED6-18F0-44AD-830C-D10188F3226A}" destId="{866257A1-5820-4756-8B57-E92256F96F19}" srcOrd="8" destOrd="0" presId="urn:microsoft.com/office/officeart/2005/8/layout/chevron1"/>
    <dgm:cxn modelId="{A1BEB506-B78B-47DD-8623-08EF4D79AE4A}" type="presParOf" srcId="{0E5EEED6-18F0-44AD-830C-D10188F3226A}" destId="{61CA4730-278B-45D6-BE4A-FEF8E5D32F4E}" srcOrd="9" destOrd="0" presId="urn:microsoft.com/office/officeart/2005/8/layout/chevron1"/>
    <dgm:cxn modelId="{171B1564-445B-4CD6-A5AF-6E45104A2918}" type="presParOf" srcId="{0E5EEED6-18F0-44AD-830C-D10188F3226A}" destId="{00C1DE9C-A891-47EB-B576-C57AB5E5C9C9}" srcOrd="10" destOrd="0" presId="urn:microsoft.com/office/officeart/2005/8/layout/chevron1"/>
    <dgm:cxn modelId="{2446D72B-B714-45A0-907F-DF2259CC2DE7}" type="presParOf" srcId="{0E5EEED6-18F0-44AD-830C-D10188F3226A}" destId="{EF6E9965-5BBC-47E0-ADDA-5D9FFE056B5C}" srcOrd="11" destOrd="0" presId="urn:microsoft.com/office/officeart/2005/8/layout/chevron1"/>
    <dgm:cxn modelId="{AE026FED-46C3-4864-BF2C-F6AD23D8C7D5}" type="presParOf" srcId="{0E5EEED6-18F0-44AD-830C-D10188F3226A}" destId="{1C794D7C-318F-467A-8EC1-949822603720}" srcOrd="12" destOrd="0" presId="urn:microsoft.com/office/officeart/2005/8/layout/chevron1"/>
    <dgm:cxn modelId="{9D4DADAF-2BC0-457A-961A-CF118C3C5753}" type="presParOf" srcId="{0E5EEED6-18F0-44AD-830C-D10188F3226A}" destId="{72D15093-8B50-4774-AC9F-603AA9F72730}" srcOrd="13" destOrd="0" presId="urn:microsoft.com/office/officeart/2005/8/layout/chevron1"/>
    <dgm:cxn modelId="{EB3E0B84-5E53-4832-9AB7-801CFA5F1487}"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33E68C9E-E851-46CF-969E-A0D0D0768EDA}" type="presOf" srcId="{FCF75645-08DC-44CD-A5C3-D7E07B43046A}" destId="{866257A1-5820-4756-8B57-E92256F96F19}" srcOrd="0" destOrd="0" presId="urn:microsoft.com/office/officeart/2005/8/layout/chevron1"/>
    <dgm:cxn modelId="{C8CB6CEA-AE3D-46A2-9FD0-480FF82DC61B}" type="presOf" srcId="{3071C67B-9A6E-44F7-BD7A-F0353E81FCC6}" destId="{D3BE158D-30FE-4B81-8143-268A455A8A78}" srcOrd="0" destOrd="0" presId="urn:microsoft.com/office/officeart/2005/8/layout/chevron1"/>
    <dgm:cxn modelId="{0E5EDA5D-7325-4ED9-9E61-07704A625189}"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AA968300-0910-4DCC-B22D-F8C35B4668E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7443A23A-55E0-4551-956E-0C05CB182B3B}" type="presOf" srcId="{69B976CB-E6CD-4EB2-AFE1-51EBD2B81B7B}" destId="{00C1DE9C-A891-47EB-B576-C57AB5E5C9C9}" srcOrd="0" destOrd="0" presId="urn:microsoft.com/office/officeart/2005/8/layout/chevron1"/>
    <dgm:cxn modelId="{F165B8C5-CD9E-4844-9804-6D1D1802DD9E}" type="presOf" srcId="{BCC5D316-6B60-4B5B-812A-FFDC993E9701}" destId="{0E5EEED6-18F0-44AD-830C-D10188F3226A}" srcOrd="0" destOrd="0" presId="urn:microsoft.com/office/officeart/2005/8/layout/chevron1"/>
    <dgm:cxn modelId="{E3671968-F281-4A5C-97B7-5CBE744A066D}"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6BAEA85-0B3C-4890-952B-2884FC8397F1}" type="presOf" srcId="{27599253-0425-418F-A55D-4726CA29E4CA}" destId="{ACFA685D-4F59-4B8A-979E-73F5C7E1077D}" srcOrd="0" destOrd="0" presId="urn:microsoft.com/office/officeart/2005/8/layout/chevron1"/>
    <dgm:cxn modelId="{729C37AB-67A1-41D3-A159-0A7249335834}"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E232EA7E-0F22-4C50-A075-EB35F9A8B36B}" type="presParOf" srcId="{0E5EEED6-18F0-44AD-830C-D10188F3226A}" destId="{D88FAEDB-44F9-400C-9F7E-F57F61DA50FE}" srcOrd="0" destOrd="0" presId="urn:microsoft.com/office/officeart/2005/8/layout/chevron1"/>
    <dgm:cxn modelId="{1544694B-8088-4EAD-A635-A9B44BD78737}" type="presParOf" srcId="{0E5EEED6-18F0-44AD-830C-D10188F3226A}" destId="{9643C7F3-F606-45BD-93D4-C5087788A954}" srcOrd="1" destOrd="0" presId="urn:microsoft.com/office/officeart/2005/8/layout/chevron1"/>
    <dgm:cxn modelId="{01F12C42-1A81-4C55-BAD1-B0AD5EAADCA4}" type="presParOf" srcId="{0E5EEED6-18F0-44AD-830C-D10188F3226A}" destId="{65DED3B2-79A5-4C8D-B0F0-FA1451B6D61A}" srcOrd="2" destOrd="0" presId="urn:microsoft.com/office/officeart/2005/8/layout/chevron1"/>
    <dgm:cxn modelId="{AB8DD90A-E2BC-4269-8B06-9185614D9A9E}" type="presParOf" srcId="{0E5EEED6-18F0-44AD-830C-D10188F3226A}" destId="{3F4619E4-3987-423B-A9D6-9C6AB0569CBA}" srcOrd="3" destOrd="0" presId="urn:microsoft.com/office/officeart/2005/8/layout/chevron1"/>
    <dgm:cxn modelId="{80E88111-7B7A-40B9-9FDD-6E93D269CE02}" type="presParOf" srcId="{0E5EEED6-18F0-44AD-830C-D10188F3226A}" destId="{1B7303E9-FDD6-4436-81E6-AB1E952E8340}" srcOrd="4" destOrd="0" presId="urn:microsoft.com/office/officeart/2005/8/layout/chevron1"/>
    <dgm:cxn modelId="{1C311E9A-C3CD-4D4D-9D87-0FA0CC2B7A5B}" type="presParOf" srcId="{0E5EEED6-18F0-44AD-830C-D10188F3226A}" destId="{344CE0FF-A537-4323-B997-659E7CC3FE1B}" srcOrd="5" destOrd="0" presId="urn:microsoft.com/office/officeart/2005/8/layout/chevron1"/>
    <dgm:cxn modelId="{3220A75A-D4EB-42A7-81E1-DCC19439C0FE}" type="presParOf" srcId="{0E5EEED6-18F0-44AD-830C-D10188F3226A}" destId="{ACFA685D-4F59-4B8A-979E-73F5C7E1077D}" srcOrd="6" destOrd="0" presId="urn:microsoft.com/office/officeart/2005/8/layout/chevron1"/>
    <dgm:cxn modelId="{653BF057-EDF2-48CC-A884-24DA505D582F}" type="presParOf" srcId="{0E5EEED6-18F0-44AD-830C-D10188F3226A}" destId="{B5516B82-64B2-4094-A510-125B6829F7BF}" srcOrd="7" destOrd="0" presId="urn:microsoft.com/office/officeart/2005/8/layout/chevron1"/>
    <dgm:cxn modelId="{9A922D60-DC74-4E43-A62A-15CD8FD09DD4}" type="presParOf" srcId="{0E5EEED6-18F0-44AD-830C-D10188F3226A}" destId="{866257A1-5820-4756-8B57-E92256F96F19}" srcOrd="8" destOrd="0" presId="urn:microsoft.com/office/officeart/2005/8/layout/chevron1"/>
    <dgm:cxn modelId="{99F279DB-2D93-4020-8D5B-F10276917345}" type="presParOf" srcId="{0E5EEED6-18F0-44AD-830C-D10188F3226A}" destId="{61CA4730-278B-45D6-BE4A-FEF8E5D32F4E}" srcOrd="9" destOrd="0" presId="urn:microsoft.com/office/officeart/2005/8/layout/chevron1"/>
    <dgm:cxn modelId="{373D9669-F0C2-46AD-95D2-FC89150FA3F8}" type="presParOf" srcId="{0E5EEED6-18F0-44AD-830C-D10188F3226A}" destId="{00C1DE9C-A891-47EB-B576-C57AB5E5C9C9}" srcOrd="10" destOrd="0" presId="urn:microsoft.com/office/officeart/2005/8/layout/chevron1"/>
    <dgm:cxn modelId="{37045D34-E48E-4A16-AA22-70964F63659F}" type="presParOf" srcId="{0E5EEED6-18F0-44AD-830C-D10188F3226A}" destId="{EF6E9965-5BBC-47E0-ADDA-5D9FFE056B5C}" srcOrd="11" destOrd="0" presId="urn:microsoft.com/office/officeart/2005/8/layout/chevron1"/>
    <dgm:cxn modelId="{4A9111C4-E525-438C-8693-F662DA2FA5F0}" type="presParOf" srcId="{0E5EEED6-18F0-44AD-830C-D10188F3226A}" destId="{1C794D7C-318F-467A-8EC1-949822603720}" srcOrd="12" destOrd="0" presId="urn:microsoft.com/office/officeart/2005/8/layout/chevron1"/>
    <dgm:cxn modelId="{068EECA1-44F3-4B46-AA9B-936BEB18738D}" type="presParOf" srcId="{0E5EEED6-18F0-44AD-830C-D10188F3226A}" destId="{72D15093-8B50-4774-AC9F-603AA9F72730}" srcOrd="13" destOrd="0" presId="urn:microsoft.com/office/officeart/2005/8/layout/chevron1"/>
    <dgm:cxn modelId="{CA8A75D1-B117-4818-A37E-C1AA9527B9A5}"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A9001D1A-4BC7-4B03-97E0-221A26F1D4D3}"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5CD0B89D-32CA-4F15-91CF-85B44D897FBA}" srcId="{BCC5D316-6B60-4B5B-812A-FFDC993E9701}" destId="{27599253-0425-418F-A55D-4726CA29E4CA}" srcOrd="3" destOrd="0" parTransId="{937D395A-AAF4-41C7-9007-012C1077DF26}" sibTransId="{EA82FDC8-5E71-46F1-B4CB-1697265C8ECF}"/>
    <dgm:cxn modelId="{D5F5FDEC-614B-4C59-88DD-C4940E0896AA}" srcId="{BCC5D316-6B60-4B5B-812A-FFDC993E9701}" destId="{5E4CCE47-A878-43CD-AB5C-C2E8F3B1A562}" srcOrd="2" destOrd="0" parTransId="{D041F8E6-3A2A-4D88-9327-E4B4BBEA8C60}" sibTransId="{9565CF60-6116-4A79-8B23-30AF983A987C}"/>
    <dgm:cxn modelId="{182D1857-5C6B-4D2D-B2CF-F7CBC92064AA}" srcId="{BCC5D316-6B60-4B5B-812A-FFDC993E9701}" destId="{69B976CB-E6CD-4EB2-AFE1-51EBD2B81B7B}" srcOrd="5" destOrd="0" parTransId="{FD8AA226-45F2-471C-86F9-F812BC875A47}" sibTransId="{79AB3921-288C-4239-A75E-B8F8CD994526}"/>
    <dgm:cxn modelId="{0984788E-50AE-4656-8A25-E0B2C16B706A}" srcId="{BCC5D316-6B60-4B5B-812A-FFDC993E9701}" destId="{3071C67B-9A6E-44F7-BD7A-F0353E81FCC6}" srcOrd="7" destOrd="0" parTransId="{DD27F480-F9CA-4918-B42B-55020646B665}" sibTransId="{14D2659E-C75A-4452-9224-D50B1A3AA306}"/>
    <dgm:cxn modelId="{C6EF5B63-8D44-4196-B991-60B5D69DAB4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A776FCA-B8C3-4570-B99C-959B4BB84EA6}" srcId="{BCC5D316-6B60-4B5B-812A-FFDC993E9701}" destId="{CD4E764B-28BE-4579-B932-C54F759FCA4B}" srcOrd="6" destOrd="0" parTransId="{E785DD7B-66E6-49A6-9AD7-BDE09F25839B}" sibTransId="{3181F907-2DD1-4F47-868E-9FA9244916D7}"/>
    <dgm:cxn modelId="{046291BE-F73D-4729-9311-F2A3B350E65C}" type="presOf" srcId="{3071C67B-9A6E-44F7-BD7A-F0353E81FCC6}" destId="{D3BE158D-30FE-4B81-8143-268A455A8A78}" srcOrd="0" destOrd="0" presId="urn:microsoft.com/office/officeart/2005/8/layout/chevron1"/>
    <dgm:cxn modelId="{BC759A69-A9DE-4852-B9FB-7A1BE5C63FF5}" type="presOf" srcId="{5E4CCE47-A878-43CD-AB5C-C2E8F3B1A562}" destId="{1B7303E9-FDD6-4436-81E6-AB1E952E8340}" srcOrd="0" destOrd="0" presId="urn:microsoft.com/office/officeart/2005/8/layout/chevron1"/>
    <dgm:cxn modelId="{40B4EDE1-E2D9-45AA-9E04-60FCB5E0B98B}" type="presOf" srcId="{6F7282CF-3D02-414A-B7A2-2317F20E9690}" destId="{65DED3B2-79A5-4C8D-B0F0-FA1451B6D61A}" srcOrd="0" destOrd="0" presId="urn:microsoft.com/office/officeart/2005/8/layout/chevron1"/>
    <dgm:cxn modelId="{65929189-A9F5-49B9-8C23-E3A05F1AD86D}" type="presOf" srcId="{BCC5D316-6B60-4B5B-812A-FFDC993E9701}" destId="{0E5EEED6-18F0-44AD-830C-D10188F3226A}" srcOrd="0" destOrd="0" presId="urn:microsoft.com/office/officeart/2005/8/layout/chevron1"/>
    <dgm:cxn modelId="{FAA3ACF6-68E3-4A4B-A432-D03C394A0973}" type="presOf" srcId="{27599253-0425-418F-A55D-4726CA29E4CA}" destId="{ACFA685D-4F59-4B8A-979E-73F5C7E1077D}" srcOrd="0" destOrd="0" presId="urn:microsoft.com/office/officeart/2005/8/layout/chevron1"/>
    <dgm:cxn modelId="{D33A5A5F-4CA4-4B55-8751-3CB0B1FB08B8}" type="presOf" srcId="{FCF75645-08DC-44CD-A5C3-D7E07B43046A}" destId="{866257A1-5820-4756-8B57-E92256F96F19}" srcOrd="0" destOrd="0" presId="urn:microsoft.com/office/officeart/2005/8/layout/chevron1"/>
    <dgm:cxn modelId="{704F5CE6-977A-4A78-B230-91FBCE5B897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30CB047-C249-4330-9FB3-70B4542B67A4}" type="presParOf" srcId="{0E5EEED6-18F0-44AD-830C-D10188F3226A}" destId="{D88FAEDB-44F9-400C-9F7E-F57F61DA50FE}" srcOrd="0" destOrd="0" presId="urn:microsoft.com/office/officeart/2005/8/layout/chevron1"/>
    <dgm:cxn modelId="{1EE0F380-A1E8-4A1D-AEB0-B60B0CD58426}" type="presParOf" srcId="{0E5EEED6-18F0-44AD-830C-D10188F3226A}" destId="{9643C7F3-F606-45BD-93D4-C5087788A954}" srcOrd="1" destOrd="0" presId="urn:microsoft.com/office/officeart/2005/8/layout/chevron1"/>
    <dgm:cxn modelId="{3055EA0A-D392-4947-9120-192BD7E7A164}" type="presParOf" srcId="{0E5EEED6-18F0-44AD-830C-D10188F3226A}" destId="{65DED3B2-79A5-4C8D-B0F0-FA1451B6D61A}" srcOrd="2" destOrd="0" presId="urn:microsoft.com/office/officeart/2005/8/layout/chevron1"/>
    <dgm:cxn modelId="{05FC7723-CDD1-4D65-A9AB-E2A5BA90A1F3}" type="presParOf" srcId="{0E5EEED6-18F0-44AD-830C-D10188F3226A}" destId="{3F4619E4-3987-423B-A9D6-9C6AB0569CBA}" srcOrd="3" destOrd="0" presId="urn:microsoft.com/office/officeart/2005/8/layout/chevron1"/>
    <dgm:cxn modelId="{BF047947-EAC8-4561-878D-E65457994D66}" type="presParOf" srcId="{0E5EEED6-18F0-44AD-830C-D10188F3226A}" destId="{1B7303E9-FDD6-4436-81E6-AB1E952E8340}" srcOrd="4" destOrd="0" presId="urn:microsoft.com/office/officeart/2005/8/layout/chevron1"/>
    <dgm:cxn modelId="{28B6058E-D625-43C5-8FA2-434142F6262E}" type="presParOf" srcId="{0E5EEED6-18F0-44AD-830C-D10188F3226A}" destId="{344CE0FF-A537-4323-B997-659E7CC3FE1B}" srcOrd="5" destOrd="0" presId="urn:microsoft.com/office/officeart/2005/8/layout/chevron1"/>
    <dgm:cxn modelId="{F8ED3517-4568-4989-9F73-245F54148044}" type="presParOf" srcId="{0E5EEED6-18F0-44AD-830C-D10188F3226A}" destId="{ACFA685D-4F59-4B8A-979E-73F5C7E1077D}" srcOrd="6" destOrd="0" presId="urn:microsoft.com/office/officeart/2005/8/layout/chevron1"/>
    <dgm:cxn modelId="{5EDF22CC-F792-4C2B-9F8D-B6D30C21D992}" type="presParOf" srcId="{0E5EEED6-18F0-44AD-830C-D10188F3226A}" destId="{B5516B82-64B2-4094-A510-125B6829F7BF}" srcOrd="7" destOrd="0" presId="urn:microsoft.com/office/officeart/2005/8/layout/chevron1"/>
    <dgm:cxn modelId="{E4422E82-DE72-410D-9AE3-846265A39EF4}" type="presParOf" srcId="{0E5EEED6-18F0-44AD-830C-D10188F3226A}" destId="{866257A1-5820-4756-8B57-E92256F96F19}" srcOrd="8" destOrd="0" presId="urn:microsoft.com/office/officeart/2005/8/layout/chevron1"/>
    <dgm:cxn modelId="{C47D95AF-606F-4C3F-9852-FB0A3E37A4B1}" type="presParOf" srcId="{0E5EEED6-18F0-44AD-830C-D10188F3226A}" destId="{61CA4730-278B-45D6-BE4A-FEF8E5D32F4E}" srcOrd="9" destOrd="0" presId="urn:microsoft.com/office/officeart/2005/8/layout/chevron1"/>
    <dgm:cxn modelId="{58A65150-7A66-4D58-8D3C-264D86C6492A}" type="presParOf" srcId="{0E5EEED6-18F0-44AD-830C-D10188F3226A}" destId="{00C1DE9C-A891-47EB-B576-C57AB5E5C9C9}" srcOrd="10" destOrd="0" presId="urn:microsoft.com/office/officeart/2005/8/layout/chevron1"/>
    <dgm:cxn modelId="{24E507F5-E010-4CEB-B26F-ED1246E12B1D}" type="presParOf" srcId="{0E5EEED6-18F0-44AD-830C-D10188F3226A}" destId="{EF6E9965-5BBC-47E0-ADDA-5D9FFE056B5C}" srcOrd="11" destOrd="0" presId="urn:microsoft.com/office/officeart/2005/8/layout/chevron1"/>
    <dgm:cxn modelId="{C2DB04BD-0A2A-42CF-920C-432BFAFE6A00}" type="presParOf" srcId="{0E5EEED6-18F0-44AD-830C-D10188F3226A}" destId="{1C794D7C-318F-467A-8EC1-949822603720}" srcOrd="12" destOrd="0" presId="urn:microsoft.com/office/officeart/2005/8/layout/chevron1"/>
    <dgm:cxn modelId="{2402F446-32E3-48E4-8856-26A8ADADC916}" type="presParOf" srcId="{0E5EEED6-18F0-44AD-830C-D10188F3226A}" destId="{72D15093-8B50-4774-AC9F-603AA9F72730}" srcOrd="13" destOrd="0" presId="urn:microsoft.com/office/officeart/2005/8/layout/chevron1"/>
    <dgm:cxn modelId="{F41ABD8F-4811-40A9-B627-F884D6F1E3CC}"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03F6755B-2598-4A5A-9C35-B884060DC495}" type="presOf" srcId="{27599253-0425-418F-A55D-4726CA29E4CA}" destId="{ACFA685D-4F59-4B8A-979E-73F5C7E1077D}" srcOrd="0" destOrd="0" presId="urn:microsoft.com/office/officeart/2005/8/layout/chevron1"/>
    <dgm:cxn modelId="{28E38113-27D8-4BAF-BEAB-40187C5F726C}" type="presOf" srcId="{69B976CB-E6CD-4EB2-AFE1-51EBD2B81B7B}" destId="{00C1DE9C-A891-47EB-B576-C57AB5E5C9C9}"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09D325B1-4D83-4F63-866A-B5C9C468111A}" type="presOf" srcId="{6B674215-BAE4-4E3D-9986-9F16C63A7CA0}" destId="{D88FAEDB-44F9-400C-9F7E-F57F61DA50FE}" srcOrd="0" destOrd="0" presId="urn:microsoft.com/office/officeart/2005/8/layout/chevron1"/>
    <dgm:cxn modelId="{69819881-7119-45B8-A593-68A8024724A3}" type="presOf" srcId="{3071C67B-9A6E-44F7-BD7A-F0353E81FCC6}" destId="{D3BE158D-30FE-4B81-8143-268A455A8A78}" srcOrd="0" destOrd="0" presId="urn:microsoft.com/office/officeart/2005/8/layout/chevron1"/>
    <dgm:cxn modelId="{3EFEA6B0-B7B6-4B49-B1AC-550717616037}" type="presOf" srcId="{5E4CCE47-A878-43CD-AB5C-C2E8F3B1A562}" destId="{1B7303E9-FDD6-4436-81E6-AB1E952E8340}" srcOrd="0" destOrd="0" presId="urn:microsoft.com/office/officeart/2005/8/layout/chevron1"/>
    <dgm:cxn modelId="{32CE9343-5D11-49FA-8E5D-564403EDC345}" type="presOf" srcId="{FCF75645-08DC-44CD-A5C3-D7E07B43046A}" destId="{866257A1-5820-4756-8B57-E92256F96F1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8562A6D7-E1CF-4E24-BEC2-BFE4A087AB3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ABEEDF7-6C60-4556-A36F-E5E61D5986A1}" type="presOf" srcId="{BCC5D316-6B60-4B5B-812A-FFDC993E9701}" destId="{0E5EEED6-18F0-44AD-830C-D10188F3226A}"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E7199A4A-42E0-41F3-A279-EB1A235EA294}" type="presOf" srcId="{6F7282CF-3D02-414A-B7A2-2317F20E9690}" destId="{65DED3B2-79A5-4C8D-B0F0-FA1451B6D61A}"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1A271860-62A3-4705-96E5-064A0C0322D1}" type="presParOf" srcId="{0E5EEED6-18F0-44AD-830C-D10188F3226A}" destId="{D88FAEDB-44F9-400C-9F7E-F57F61DA50FE}" srcOrd="0" destOrd="0" presId="urn:microsoft.com/office/officeart/2005/8/layout/chevron1"/>
    <dgm:cxn modelId="{A6A3F9EE-A5F0-44B1-BA9D-9FA5D81F6E7D}" type="presParOf" srcId="{0E5EEED6-18F0-44AD-830C-D10188F3226A}" destId="{9643C7F3-F606-45BD-93D4-C5087788A954}" srcOrd="1" destOrd="0" presId="urn:microsoft.com/office/officeart/2005/8/layout/chevron1"/>
    <dgm:cxn modelId="{79579F33-6CE7-488E-81FF-362F19DEC647}" type="presParOf" srcId="{0E5EEED6-18F0-44AD-830C-D10188F3226A}" destId="{65DED3B2-79A5-4C8D-B0F0-FA1451B6D61A}" srcOrd="2" destOrd="0" presId="urn:microsoft.com/office/officeart/2005/8/layout/chevron1"/>
    <dgm:cxn modelId="{486E1EB0-DB93-48FB-BEB6-5A162633157F}" type="presParOf" srcId="{0E5EEED6-18F0-44AD-830C-D10188F3226A}" destId="{3F4619E4-3987-423B-A9D6-9C6AB0569CBA}" srcOrd="3" destOrd="0" presId="urn:microsoft.com/office/officeart/2005/8/layout/chevron1"/>
    <dgm:cxn modelId="{D482EF41-6DCC-442A-AAD4-50E46EC48619}" type="presParOf" srcId="{0E5EEED6-18F0-44AD-830C-D10188F3226A}" destId="{1B7303E9-FDD6-4436-81E6-AB1E952E8340}" srcOrd="4" destOrd="0" presId="urn:microsoft.com/office/officeart/2005/8/layout/chevron1"/>
    <dgm:cxn modelId="{CA61ACCA-4607-42EA-9856-0D88B4C7758D}" type="presParOf" srcId="{0E5EEED6-18F0-44AD-830C-D10188F3226A}" destId="{344CE0FF-A537-4323-B997-659E7CC3FE1B}" srcOrd="5" destOrd="0" presId="urn:microsoft.com/office/officeart/2005/8/layout/chevron1"/>
    <dgm:cxn modelId="{D4AA1DA5-F196-4B5E-9FB9-6FA86BACDC66}" type="presParOf" srcId="{0E5EEED6-18F0-44AD-830C-D10188F3226A}" destId="{ACFA685D-4F59-4B8A-979E-73F5C7E1077D}" srcOrd="6" destOrd="0" presId="urn:microsoft.com/office/officeart/2005/8/layout/chevron1"/>
    <dgm:cxn modelId="{910601D9-8734-4564-9E23-7BF5CDF69FF5}" type="presParOf" srcId="{0E5EEED6-18F0-44AD-830C-D10188F3226A}" destId="{B5516B82-64B2-4094-A510-125B6829F7BF}" srcOrd="7" destOrd="0" presId="urn:microsoft.com/office/officeart/2005/8/layout/chevron1"/>
    <dgm:cxn modelId="{8598AF4A-FF9B-42EF-9BF7-A5FEE23264D5}" type="presParOf" srcId="{0E5EEED6-18F0-44AD-830C-D10188F3226A}" destId="{866257A1-5820-4756-8B57-E92256F96F19}" srcOrd="8" destOrd="0" presId="urn:microsoft.com/office/officeart/2005/8/layout/chevron1"/>
    <dgm:cxn modelId="{A82D9A45-E6D4-486F-93A0-C1C6FBEA77A3}" type="presParOf" srcId="{0E5EEED6-18F0-44AD-830C-D10188F3226A}" destId="{61CA4730-278B-45D6-BE4A-FEF8E5D32F4E}" srcOrd="9" destOrd="0" presId="urn:microsoft.com/office/officeart/2005/8/layout/chevron1"/>
    <dgm:cxn modelId="{7996FBB7-5C5C-430D-A515-872F90DF7CD1}" type="presParOf" srcId="{0E5EEED6-18F0-44AD-830C-D10188F3226A}" destId="{00C1DE9C-A891-47EB-B576-C57AB5E5C9C9}" srcOrd="10" destOrd="0" presId="urn:microsoft.com/office/officeart/2005/8/layout/chevron1"/>
    <dgm:cxn modelId="{673841AE-F1DE-4BDB-AE31-A4E12FC75431}" type="presParOf" srcId="{0E5EEED6-18F0-44AD-830C-D10188F3226A}" destId="{EF6E9965-5BBC-47E0-ADDA-5D9FFE056B5C}" srcOrd="11" destOrd="0" presId="urn:microsoft.com/office/officeart/2005/8/layout/chevron1"/>
    <dgm:cxn modelId="{A4437DBC-4908-48C4-9D4D-9C2966918FDB}" type="presParOf" srcId="{0E5EEED6-18F0-44AD-830C-D10188F3226A}" destId="{1C794D7C-318F-467A-8EC1-949822603720}" srcOrd="12" destOrd="0" presId="urn:microsoft.com/office/officeart/2005/8/layout/chevron1"/>
    <dgm:cxn modelId="{6521BCDB-1CB7-41CE-8F04-53A21F58F2BE}" type="presParOf" srcId="{0E5EEED6-18F0-44AD-830C-D10188F3226A}" destId="{72D15093-8B50-4774-AC9F-603AA9F72730}" srcOrd="13" destOrd="0" presId="urn:microsoft.com/office/officeart/2005/8/layout/chevron1"/>
    <dgm:cxn modelId="{6B54D393-3D89-4283-A4AE-3B6C2874D6DE}"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14BFC4DE-F799-4C28-BD1F-65A3D5E868A9}" type="presOf" srcId="{CD4E764B-28BE-4579-B932-C54F759FCA4B}" destId="{1C794D7C-318F-467A-8EC1-949822603720}" srcOrd="0" destOrd="0" presId="urn:microsoft.com/office/officeart/2005/8/layout/chevron1"/>
    <dgm:cxn modelId="{7CB7EF8D-EB9B-4076-8CAA-3E35BAE7E663}" type="presOf" srcId="{3071C67B-9A6E-44F7-BD7A-F0353E81FCC6}" destId="{D3BE158D-30FE-4B81-8143-268A455A8A78}"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015DBF6F-509E-4B17-A2E7-58B8B21EB070}" type="presOf" srcId="{FCF75645-08DC-44CD-A5C3-D7E07B43046A}" destId="{866257A1-5820-4756-8B57-E92256F96F19}" srcOrd="0" destOrd="0" presId="urn:microsoft.com/office/officeart/2005/8/layout/chevron1"/>
    <dgm:cxn modelId="{5B3FE930-8460-47AA-9068-5054BD142DAF}" type="presOf" srcId="{BCC5D316-6B60-4B5B-812A-FFDC993E9701}" destId="{0E5EEED6-18F0-44AD-830C-D10188F3226A}" srcOrd="0" destOrd="0" presId="urn:microsoft.com/office/officeart/2005/8/layout/chevron1"/>
    <dgm:cxn modelId="{B858C3E7-1AC6-4EAF-B551-141112441A42}" type="presOf" srcId="{27599253-0425-418F-A55D-4726CA29E4CA}" destId="{ACFA685D-4F59-4B8A-979E-73F5C7E1077D}" srcOrd="0" destOrd="0" presId="urn:microsoft.com/office/officeart/2005/8/layout/chevron1"/>
    <dgm:cxn modelId="{ABC68E0B-8959-4D27-AD93-84BB7B9DC20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2245D68C-8109-40EF-A810-C03CEB4AB938}" type="presOf" srcId="{6F7282CF-3D02-414A-B7A2-2317F20E9690}" destId="{65DED3B2-79A5-4C8D-B0F0-FA1451B6D61A}" srcOrd="0" destOrd="0" presId="urn:microsoft.com/office/officeart/2005/8/layout/chevron1"/>
    <dgm:cxn modelId="{F5B10278-EC9D-43D5-A368-3C54C8D679F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C21E078D-5AC1-4419-BA57-39EBDD7A187B}" type="presOf" srcId="{69B976CB-E6CD-4EB2-AFE1-51EBD2B81B7B}" destId="{00C1DE9C-A891-47EB-B576-C57AB5E5C9C9}"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FCC7BDBC-329E-4B02-BF1B-11ADCE19DDB1}" type="presParOf" srcId="{0E5EEED6-18F0-44AD-830C-D10188F3226A}" destId="{D88FAEDB-44F9-400C-9F7E-F57F61DA50FE}" srcOrd="0" destOrd="0" presId="urn:microsoft.com/office/officeart/2005/8/layout/chevron1"/>
    <dgm:cxn modelId="{B782FBF5-D6DB-42F3-BAC6-A0194CCE7EEF}" type="presParOf" srcId="{0E5EEED6-18F0-44AD-830C-D10188F3226A}" destId="{9643C7F3-F606-45BD-93D4-C5087788A954}" srcOrd="1" destOrd="0" presId="urn:microsoft.com/office/officeart/2005/8/layout/chevron1"/>
    <dgm:cxn modelId="{3BE2F992-B4A0-4DD8-953C-89104AFC28D3}" type="presParOf" srcId="{0E5EEED6-18F0-44AD-830C-D10188F3226A}" destId="{65DED3B2-79A5-4C8D-B0F0-FA1451B6D61A}" srcOrd="2" destOrd="0" presId="urn:microsoft.com/office/officeart/2005/8/layout/chevron1"/>
    <dgm:cxn modelId="{8669DD06-6EE0-4B24-A8EA-1B6FCC544F3C}" type="presParOf" srcId="{0E5EEED6-18F0-44AD-830C-D10188F3226A}" destId="{3F4619E4-3987-423B-A9D6-9C6AB0569CBA}" srcOrd="3" destOrd="0" presId="urn:microsoft.com/office/officeart/2005/8/layout/chevron1"/>
    <dgm:cxn modelId="{24863964-6A7A-49BE-A0BE-B9D950B6BB09}" type="presParOf" srcId="{0E5EEED6-18F0-44AD-830C-D10188F3226A}" destId="{1B7303E9-FDD6-4436-81E6-AB1E952E8340}" srcOrd="4" destOrd="0" presId="urn:microsoft.com/office/officeart/2005/8/layout/chevron1"/>
    <dgm:cxn modelId="{DB17E695-C85C-4017-9158-89FED7DBFBAB}" type="presParOf" srcId="{0E5EEED6-18F0-44AD-830C-D10188F3226A}" destId="{344CE0FF-A537-4323-B997-659E7CC3FE1B}" srcOrd="5" destOrd="0" presId="urn:microsoft.com/office/officeart/2005/8/layout/chevron1"/>
    <dgm:cxn modelId="{C3B1BA95-5ED1-4672-9397-126D6A4991D5}" type="presParOf" srcId="{0E5EEED6-18F0-44AD-830C-D10188F3226A}" destId="{ACFA685D-4F59-4B8A-979E-73F5C7E1077D}" srcOrd="6" destOrd="0" presId="urn:microsoft.com/office/officeart/2005/8/layout/chevron1"/>
    <dgm:cxn modelId="{73AF4FAA-3C20-4327-819D-612968A1F4B9}" type="presParOf" srcId="{0E5EEED6-18F0-44AD-830C-D10188F3226A}" destId="{B5516B82-64B2-4094-A510-125B6829F7BF}" srcOrd="7" destOrd="0" presId="urn:microsoft.com/office/officeart/2005/8/layout/chevron1"/>
    <dgm:cxn modelId="{DDA26C10-0CA4-4C42-AADD-58D1C041EAF3}" type="presParOf" srcId="{0E5EEED6-18F0-44AD-830C-D10188F3226A}" destId="{866257A1-5820-4756-8B57-E92256F96F19}" srcOrd="8" destOrd="0" presId="urn:microsoft.com/office/officeart/2005/8/layout/chevron1"/>
    <dgm:cxn modelId="{A9BE9ADA-6F89-4EDC-9694-039AE8E51EE7}" type="presParOf" srcId="{0E5EEED6-18F0-44AD-830C-D10188F3226A}" destId="{61CA4730-278B-45D6-BE4A-FEF8E5D32F4E}" srcOrd="9" destOrd="0" presId="urn:microsoft.com/office/officeart/2005/8/layout/chevron1"/>
    <dgm:cxn modelId="{BE63EFA0-77A9-4A37-ADE1-7C52C0B7DE8E}" type="presParOf" srcId="{0E5EEED6-18F0-44AD-830C-D10188F3226A}" destId="{00C1DE9C-A891-47EB-B576-C57AB5E5C9C9}" srcOrd="10" destOrd="0" presId="urn:microsoft.com/office/officeart/2005/8/layout/chevron1"/>
    <dgm:cxn modelId="{26D96689-1FF2-477E-90AC-60E86D11E581}" type="presParOf" srcId="{0E5EEED6-18F0-44AD-830C-D10188F3226A}" destId="{EF6E9965-5BBC-47E0-ADDA-5D9FFE056B5C}" srcOrd="11" destOrd="0" presId="urn:microsoft.com/office/officeart/2005/8/layout/chevron1"/>
    <dgm:cxn modelId="{24AAA5D1-490C-461B-83B7-1BABDA2F4773}" type="presParOf" srcId="{0E5EEED6-18F0-44AD-830C-D10188F3226A}" destId="{1C794D7C-318F-467A-8EC1-949822603720}" srcOrd="12" destOrd="0" presId="urn:microsoft.com/office/officeart/2005/8/layout/chevron1"/>
    <dgm:cxn modelId="{394BC750-C024-4DD7-BC00-0C3E54543877}" type="presParOf" srcId="{0E5EEED6-18F0-44AD-830C-D10188F3226A}" destId="{72D15093-8B50-4774-AC9F-603AA9F72730}" srcOrd="13" destOrd="0" presId="urn:microsoft.com/office/officeart/2005/8/layout/chevron1"/>
    <dgm:cxn modelId="{4B1C6606-C823-43B9-901F-9A2CBFBDDCCA}"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978BBB-400A-4E77-AD17-7056C2BE78CD}" type="presOf" srcId="{27599253-0425-418F-A55D-4726CA29E4CA}" destId="{ACFA685D-4F59-4B8A-979E-73F5C7E1077D}" srcOrd="0" destOrd="0" presId="urn:microsoft.com/office/officeart/2005/8/layout/chevron1"/>
    <dgm:cxn modelId="{7D7C5930-D147-4BA3-BB54-2D33C537C832}" type="presOf" srcId="{69B976CB-E6CD-4EB2-AFE1-51EBD2B81B7B}" destId="{00C1DE9C-A891-47EB-B576-C57AB5E5C9C9}" srcOrd="0" destOrd="0" presId="urn:microsoft.com/office/officeart/2005/8/layout/chevron1"/>
    <dgm:cxn modelId="{0D1A46ED-5AC7-4E62-AE8E-C0D1925F59A1}"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FAE5BAA-63B5-4FD3-9D5F-85D0A27E311F}" type="presOf" srcId="{6B674215-BAE4-4E3D-9986-9F16C63A7CA0}" destId="{D88FAEDB-44F9-400C-9F7E-F57F61DA50FE}" srcOrd="0" destOrd="0" presId="urn:microsoft.com/office/officeart/2005/8/layout/chevron1"/>
    <dgm:cxn modelId="{860E46B9-81FC-498B-AFD8-8C230B205DDF}" type="presOf" srcId="{6F7282CF-3D02-414A-B7A2-2317F20E9690}" destId="{65DED3B2-79A5-4C8D-B0F0-FA1451B6D61A}" srcOrd="0" destOrd="0" presId="urn:microsoft.com/office/officeart/2005/8/layout/chevron1"/>
    <dgm:cxn modelId="{CAD2143D-16C3-481E-ADA5-2CEB050D3099}" type="presOf" srcId="{4225FE52-C553-408F-AEC1-7E8949FC6628}" destId="{EF6E6B95-A5E0-421C-B04B-831A7BEB93A6}" srcOrd="0" destOrd="0" presId="urn:microsoft.com/office/officeart/2005/8/layout/chevron1"/>
    <dgm:cxn modelId="{E7A3D38A-0A03-4701-9D5C-7282F01DB931}"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C70B7F1-8189-40EC-8194-E995D0162379}" type="presParOf" srcId="{0E5EEED6-18F0-44AD-830C-D10188F3226A}" destId="{D88FAEDB-44F9-400C-9F7E-F57F61DA50FE}" srcOrd="0" destOrd="0" presId="urn:microsoft.com/office/officeart/2005/8/layout/chevron1"/>
    <dgm:cxn modelId="{27513CC2-A230-4971-868A-33CCAC7EB2B0}" type="presParOf" srcId="{0E5EEED6-18F0-44AD-830C-D10188F3226A}" destId="{9643C7F3-F606-45BD-93D4-C5087788A954}" srcOrd="1" destOrd="0" presId="urn:microsoft.com/office/officeart/2005/8/layout/chevron1"/>
    <dgm:cxn modelId="{50514C45-3A4E-4CA3-A249-4DE177850956}" type="presParOf" srcId="{0E5EEED6-18F0-44AD-830C-D10188F3226A}" destId="{65DED3B2-79A5-4C8D-B0F0-FA1451B6D61A}" srcOrd="2" destOrd="0" presId="urn:microsoft.com/office/officeart/2005/8/layout/chevron1"/>
    <dgm:cxn modelId="{C476C395-78A6-4C9F-B8EB-BCF9D8CEF6C6}" type="presParOf" srcId="{0E5EEED6-18F0-44AD-830C-D10188F3226A}" destId="{3F4619E4-3987-423B-A9D6-9C6AB0569CBA}" srcOrd="3" destOrd="0" presId="urn:microsoft.com/office/officeart/2005/8/layout/chevron1"/>
    <dgm:cxn modelId="{0C69E2DF-AD6B-4010-84FC-1B9B507685F0}" type="presParOf" srcId="{0E5EEED6-18F0-44AD-830C-D10188F3226A}" destId="{ACFA685D-4F59-4B8A-979E-73F5C7E1077D}" srcOrd="4" destOrd="0" presId="urn:microsoft.com/office/officeart/2005/8/layout/chevron1"/>
    <dgm:cxn modelId="{3029E886-73AD-44FB-9CD0-AA3D095A7B10}" type="presParOf" srcId="{0E5EEED6-18F0-44AD-830C-D10188F3226A}" destId="{B5516B82-64B2-4094-A510-125B6829F7BF}" srcOrd="5" destOrd="0" presId="urn:microsoft.com/office/officeart/2005/8/layout/chevron1"/>
    <dgm:cxn modelId="{FCC7DD60-8BFF-47C1-A868-A2ADEC488DB7}" type="presParOf" srcId="{0E5EEED6-18F0-44AD-830C-D10188F3226A}" destId="{00C1DE9C-A891-47EB-B576-C57AB5E5C9C9}" srcOrd="6" destOrd="0" presId="urn:microsoft.com/office/officeart/2005/8/layout/chevron1"/>
    <dgm:cxn modelId="{6D69D21A-08A2-488D-9B8E-3E2A0E6415D0}" type="presParOf" srcId="{0E5EEED6-18F0-44AD-830C-D10188F3226A}" destId="{EF6E9965-5BBC-47E0-ADDA-5D9FFE056B5C}" srcOrd="7" destOrd="0" presId="urn:microsoft.com/office/officeart/2005/8/layout/chevron1"/>
    <dgm:cxn modelId="{CF3619F4-2366-456D-9CC5-5EF0928A9B20}" type="presParOf" srcId="{0E5EEED6-18F0-44AD-830C-D10188F3226A}" destId="{D3BE158D-30FE-4B81-8143-268A455A8A78}" srcOrd="8" destOrd="0" presId="urn:microsoft.com/office/officeart/2005/8/layout/chevron1"/>
    <dgm:cxn modelId="{CCA8C077-7835-4015-B46F-E303B1CF4E31}" type="presParOf" srcId="{0E5EEED6-18F0-44AD-830C-D10188F3226A}" destId="{15DB74FA-7156-4133-BD7C-CB589342D52F}" srcOrd="9" destOrd="0" presId="urn:microsoft.com/office/officeart/2005/8/layout/chevron1"/>
    <dgm:cxn modelId="{C968A1EC-1FE9-4500-A08E-F837AD03AEA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CD8E672-4DAC-4244-BF6E-FD0C98699B0F}" type="presOf" srcId="{69B976CB-E6CD-4EB2-AFE1-51EBD2B81B7B}" destId="{00C1DE9C-A891-47EB-B576-C57AB5E5C9C9}" srcOrd="0" destOrd="0" presId="urn:microsoft.com/office/officeart/2005/8/layout/chevron1"/>
    <dgm:cxn modelId="{4479B0F5-7325-4AE6-AF2F-BDBF157CB24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EFF27A8-7551-44B5-A1B1-C6D5AAD1FF58}" type="presOf" srcId="{3071C67B-9A6E-44F7-BD7A-F0353E81FCC6}" destId="{D3BE158D-30FE-4B81-8143-268A455A8A78}" srcOrd="0" destOrd="0" presId="urn:microsoft.com/office/officeart/2005/8/layout/chevron1"/>
    <dgm:cxn modelId="{DD843527-D5A0-40A3-9F5B-8D603A63FA9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5B1A44A-AB0E-4944-9B0F-AEE1B9CA2417}" type="presOf" srcId="{BCC5D316-6B60-4B5B-812A-FFDC993E9701}" destId="{0E5EEED6-18F0-44AD-830C-D10188F3226A}" srcOrd="0" destOrd="0" presId="urn:microsoft.com/office/officeart/2005/8/layout/chevron1"/>
    <dgm:cxn modelId="{2097A0B0-FD30-4842-B45A-9439274F096E}" type="presOf" srcId="{6F7282CF-3D02-414A-B7A2-2317F20E9690}" destId="{65DED3B2-79A5-4C8D-B0F0-FA1451B6D61A}" srcOrd="0" destOrd="0" presId="urn:microsoft.com/office/officeart/2005/8/layout/chevron1"/>
    <dgm:cxn modelId="{73C8EBF0-EE19-4C6D-BD0A-FAC287F5C714}" type="presOf" srcId="{27599253-0425-418F-A55D-4726CA29E4CA}" destId="{ACFA685D-4F59-4B8A-979E-73F5C7E1077D}" srcOrd="0" destOrd="0" presId="urn:microsoft.com/office/officeart/2005/8/layout/chevron1"/>
    <dgm:cxn modelId="{498E05DE-ACDE-4F18-BA22-10241FBDB337}" type="presParOf" srcId="{0E5EEED6-18F0-44AD-830C-D10188F3226A}" destId="{D88FAEDB-44F9-400C-9F7E-F57F61DA50FE}" srcOrd="0" destOrd="0" presId="urn:microsoft.com/office/officeart/2005/8/layout/chevron1"/>
    <dgm:cxn modelId="{47D732A1-CE7F-4732-B1DF-D5B439A3BF5F}" type="presParOf" srcId="{0E5EEED6-18F0-44AD-830C-D10188F3226A}" destId="{9643C7F3-F606-45BD-93D4-C5087788A954}" srcOrd="1" destOrd="0" presId="urn:microsoft.com/office/officeart/2005/8/layout/chevron1"/>
    <dgm:cxn modelId="{6FA2E590-545F-46A0-9704-56A622BEA8CC}" type="presParOf" srcId="{0E5EEED6-18F0-44AD-830C-D10188F3226A}" destId="{65DED3B2-79A5-4C8D-B0F0-FA1451B6D61A}" srcOrd="2" destOrd="0" presId="urn:microsoft.com/office/officeart/2005/8/layout/chevron1"/>
    <dgm:cxn modelId="{B0FE7A41-E3C1-4778-BCFA-A5335279B865}" type="presParOf" srcId="{0E5EEED6-18F0-44AD-830C-D10188F3226A}" destId="{3F4619E4-3987-423B-A9D6-9C6AB0569CBA}" srcOrd="3" destOrd="0" presId="urn:microsoft.com/office/officeart/2005/8/layout/chevron1"/>
    <dgm:cxn modelId="{089FDA1B-67DB-4A1B-832A-BFE0C6461D54}" type="presParOf" srcId="{0E5EEED6-18F0-44AD-830C-D10188F3226A}" destId="{ACFA685D-4F59-4B8A-979E-73F5C7E1077D}" srcOrd="4" destOrd="0" presId="urn:microsoft.com/office/officeart/2005/8/layout/chevron1"/>
    <dgm:cxn modelId="{89FF193E-28E8-4FBE-91FC-F335921A4C5C}" type="presParOf" srcId="{0E5EEED6-18F0-44AD-830C-D10188F3226A}" destId="{B5516B82-64B2-4094-A510-125B6829F7BF}" srcOrd="5" destOrd="0" presId="urn:microsoft.com/office/officeart/2005/8/layout/chevron1"/>
    <dgm:cxn modelId="{026385F1-07B1-411B-B38D-0B9AAF892D2B}" type="presParOf" srcId="{0E5EEED6-18F0-44AD-830C-D10188F3226A}" destId="{00C1DE9C-A891-47EB-B576-C57AB5E5C9C9}" srcOrd="6" destOrd="0" presId="urn:microsoft.com/office/officeart/2005/8/layout/chevron1"/>
    <dgm:cxn modelId="{FD43D0CE-1EC1-4D78-8CF3-A2478A7EB24D}" type="presParOf" srcId="{0E5EEED6-18F0-44AD-830C-D10188F3226A}" destId="{EF6E9965-5BBC-47E0-ADDA-5D9FFE056B5C}" srcOrd="7" destOrd="0" presId="urn:microsoft.com/office/officeart/2005/8/layout/chevron1"/>
    <dgm:cxn modelId="{1145673A-E599-42C6-8AFF-243DA2068522}" type="presParOf" srcId="{0E5EEED6-18F0-44AD-830C-D10188F3226A}" destId="{D3BE158D-30FE-4B81-8143-268A455A8A78}" srcOrd="8" destOrd="0" presId="urn:microsoft.com/office/officeart/2005/8/layout/chevron1"/>
    <dgm:cxn modelId="{C08BD979-73D1-4116-9875-2D27081AF7C7}" type="presParOf" srcId="{0E5EEED6-18F0-44AD-830C-D10188F3226A}" destId="{15DB74FA-7156-4133-BD7C-CB589342D52F}" srcOrd="9" destOrd="0" presId="urn:microsoft.com/office/officeart/2005/8/layout/chevron1"/>
    <dgm:cxn modelId="{E7D73AD5-3254-4F39-8A21-FD99AF5205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56B7464-310A-4779-906D-514FC3167289}"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F3A033AC-55BB-49EA-A983-392232EA1BCC}" type="presOf" srcId="{4225FE52-C553-408F-AEC1-7E8949FC6628}" destId="{EF6E6B95-A5E0-421C-B04B-831A7BEB93A6}"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AC01909-1350-4301-9929-6BE64DC4F8D7}"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F2DBC594-5702-455F-A430-3B6E6BB39AF4}"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4ACA34E-25B4-4910-94C4-559A2C637089}" type="presOf" srcId="{BCC5D316-6B60-4B5B-812A-FFDC993E9701}" destId="{0E5EEED6-18F0-44AD-830C-D10188F3226A}" srcOrd="0" destOrd="0" presId="urn:microsoft.com/office/officeart/2005/8/layout/chevron1"/>
    <dgm:cxn modelId="{D75B4819-FCF4-4362-A373-38231464EE6A}" type="presOf" srcId="{69B976CB-E6CD-4EB2-AFE1-51EBD2B81B7B}" destId="{00C1DE9C-A891-47EB-B576-C57AB5E5C9C9}" srcOrd="0" destOrd="0" presId="urn:microsoft.com/office/officeart/2005/8/layout/chevron1"/>
    <dgm:cxn modelId="{B8E42009-B207-42EE-B3EB-90A98C51C753}" type="presOf" srcId="{6B674215-BAE4-4E3D-9986-9F16C63A7CA0}" destId="{D88FAEDB-44F9-400C-9F7E-F57F61DA50FE}" srcOrd="0" destOrd="0" presId="urn:microsoft.com/office/officeart/2005/8/layout/chevron1"/>
    <dgm:cxn modelId="{64557262-7058-4FC8-8700-C2DC3D6BC5B6}" type="presParOf" srcId="{0E5EEED6-18F0-44AD-830C-D10188F3226A}" destId="{D88FAEDB-44F9-400C-9F7E-F57F61DA50FE}" srcOrd="0" destOrd="0" presId="urn:microsoft.com/office/officeart/2005/8/layout/chevron1"/>
    <dgm:cxn modelId="{A0C5B182-9037-4AF3-B3E0-9238D305CA84}" type="presParOf" srcId="{0E5EEED6-18F0-44AD-830C-D10188F3226A}" destId="{9643C7F3-F606-45BD-93D4-C5087788A954}" srcOrd="1" destOrd="0" presId="urn:microsoft.com/office/officeart/2005/8/layout/chevron1"/>
    <dgm:cxn modelId="{B33435B4-3491-42D4-A849-217161027323}" type="presParOf" srcId="{0E5EEED6-18F0-44AD-830C-D10188F3226A}" destId="{65DED3B2-79A5-4C8D-B0F0-FA1451B6D61A}" srcOrd="2" destOrd="0" presId="urn:microsoft.com/office/officeart/2005/8/layout/chevron1"/>
    <dgm:cxn modelId="{24685259-101A-47B7-8A0D-0F8792FB06ED}" type="presParOf" srcId="{0E5EEED6-18F0-44AD-830C-D10188F3226A}" destId="{3F4619E4-3987-423B-A9D6-9C6AB0569CBA}" srcOrd="3" destOrd="0" presId="urn:microsoft.com/office/officeart/2005/8/layout/chevron1"/>
    <dgm:cxn modelId="{E2D9E875-A129-4DE1-BC48-6D010DCCF5DF}" type="presParOf" srcId="{0E5EEED6-18F0-44AD-830C-D10188F3226A}" destId="{ACFA685D-4F59-4B8A-979E-73F5C7E1077D}" srcOrd="4" destOrd="0" presId="urn:microsoft.com/office/officeart/2005/8/layout/chevron1"/>
    <dgm:cxn modelId="{C0E375B4-8A59-4417-8760-9A8E3E2F267A}" type="presParOf" srcId="{0E5EEED6-18F0-44AD-830C-D10188F3226A}" destId="{B5516B82-64B2-4094-A510-125B6829F7BF}" srcOrd="5" destOrd="0" presId="urn:microsoft.com/office/officeart/2005/8/layout/chevron1"/>
    <dgm:cxn modelId="{EC6224F7-ACD3-441C-91CE-01979304E75E}" type="presParOf" srcId="{0E5EEED6-18F0-44AD-830C-D10188F3226A}" destId="{00C1DE9C-A891-47EB-B576-C57AB5E5C9C9}" srcOrd="6" destOrd="0" presId="urn:microsoft.com/office/officeart/2005/8/layout/chevron1"/>
    <dgm:cxn modelId="{53FD61EE-80E9-4A03-9025-B56F4CB04921}" type="presParOf" srcId="{0E5EEED6-18F0-44AD-830C-D10188F3226A}" destId="{EF6E9965-5BBC-47E0-ADDA-5D9FFE056B5C}" srcOrd="7" destOrd="0" presId="urn:microsoft.com/office/officeart/2005/8/layout/chevron1"/>
    <dgm:cxn modelId="{F9E304FC-5A77-4360-826B-B8EF488D4DB2}" type="presParOf" srcId="{0E5EEED6-18F0-44AD-830C-D10188F3226A}" destId="{D3BE158D-30FE-4B81-8143-268A455A8A78}" srcOrd="8" destOrd="0" presId="urn:microsoft.com/office/officeart/2005/8/layout/chevron1"/>
    <dgm:cxn modelId="{753B56F7-33B1-4B5A-B883-CF4C87E9B8BE}" type="presParOf" srcId="{0E5EEED6-18F0-44AD-830C-D10188F3226A}" destId="{15DB74FA-7156-4133-BD7C-CB589342D52F}" srcOrd="9" destOrd="0" presId="urn:microsoft.com/office/officeart/2005/8/layout/chevron1"/>
    <dgm:cxn modelId="{5554D44B-5F5F-427B-9E80-5F7AD14A6B0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B37BDE68-F6B4-475F-B594-DC7CB9A82C63}"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8EE857F3-6BDA-4E28-B0EC-4637B89465E4}"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13C2CC91-11DE-4E14-9666-A9DE1132DA54}"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04790F2-8C18-4786-821D-F03D3F53301F}" type="presOf" srcId="{3071C67B-9A6E-44F7-BD7A-F0353E81FCC6}" destId="{D3BE158D-30FE-4B81-8143-268A455A8A78}" srcOrd="0" destOrd="0" presId="urn:microsoft.com/office/officeart/2005/8/layout/chevron1"/>
    <dgm:cxn modelId="{B13EB5D8-1C8A-44D3-8119-D5FB040AF911}" type="presOf" srcId="{4225FE52-C553-408F-AEC1-7E8949FC6628}" destId="{EF6E6B95-A5E0-421C-B04B-831A7BEB93A6}" srcOrd="0" destOrd="0" presId="urn:microsoft.com/office/officeart/2005/8/layout/chevron1"/>
    <dgm:cxn modelId="{1F646C8C-95A4-416F-9041-F5FF5D1EE7DE}" type="presOf" srcId="{6F7282CF-3D02-414A-B7A2-2317F20E9690}" destId="{65DED3B2-79A5-4C8D-B0F0-FA1451B6D61A}" srcOrd="0" destOrd="0" presId="urn:microsoft.com/office/officeart/2005/8/layout/chevron1"/>
    <dgm:cxn modelId="{E26BCBB1-5B08-4C14-A231-2E480FE26183}"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4899E0F-8085-4D93-87B7-699CA2E4CB30}" type="presParOf" srcId="{0E5EEED6-18F0-44AD-830C-D10188F3226A}" destId="{D88FAEDB-44F9-400C-9F7E-F57F61DA50FE}" srcOrd="0" destOrd="0" presId="urn:microsoft.com/office/officeart/2005/8/layout/chevron1"/>
    <dgm:cxn modelId="{872878E7-6749-463F-86E4-D4383639C985}" type="presParOf" srcId="{0E5EEED6-18F0-44AD-830C-D10188F3226A}" destId="{9643C7F3-F606-45BD-93D4-C5087788A954}" srcOrd="1" destOrd="0" presId="urn:microsoft.com/office/officeart/2005/8/layout/chevron1"/>
    <dgm:cxn modelId="{6F9CDC65-DED9-45BE-8F80-B7F1030691A2}" type="presParOf" srcId="{0E5EEED6-18F0-44AD-830C-D10188F3226A}" destId="{65DED3B2-79A5-4C8D-B0F0-FA1451B6D61A}" srcOrd="2" destOrd="0" presId="urn:microsoft.com/office/officeart/2005/8/layout/chevron1"/>
    <dgm:cxn modelId="{67F1423D-4AEB-49D0-A328-80FD16BB1037}" type="presParOf" srcId="{0E5EEED6-18F0-44AD-830C-D10188F3226A}" destId="{3F4619E4-3987-423B-A9D6-9C6AB0569CBA}" srcOrd="3" destOrd="0" presId="urn:microsoft.com/office/officeart/2005/8/layout/chevron1"/>
    <dgm:cxn modelId="{731766B5-57EC-495E-B30E-FD7B806FDF40}" type="presParOf" srcId="{0E5EEED6-18F0-44AD-830C-D10188F3226A}" destId="{ACFA685D-4F59-4B8A-979E-73F5C7E1077D}" srcOrd="4" destOrd="0" presId="urn:microsoft.com/office/officeart/2005/8/layout/chevron1"/>
    <dgm:cxn modelId="{A0959967-06CE-4E9E-BC86-7AFEC2F60A17}" type="presParOf" srcId="{0E5EEED6-18F0-44AD-830C-D10188F3226A}" destId="{B5516B82-64B2-4094-A510-125B6829F7BF}" srcOrd="5" destOrd="0" presId="urn:microsoft.com/office/officeart/2005/8/layout/chevron1"/>
    <dgm:cxn modelId="{B9AEB310-F111-4C8D-A67C-20ECD84379B5}" type="presParOf" srcId="{0E5EEED6-18F0-44AD-830C-D10188F3226A}" destId="{00C1DE9C-A891-47EB-B576-C57AB5E5C9C9}" srcOrd="6" destOrd="0" presId="urn:microsoft.com/office/officeart/2005/8/layout/chevron1"/>
    <dgm:cxn modelId="{475F30DC-7142-442E-9BF2-BE8FF9C27019}" type="presParOf" srcId="{0E5EEED6-18F0-44AD-830C-D10188F3226A}" destId="{EF6E9965-5BBC-47E0-ADDA-5D9FFE056B5C}" srcOrd="7" destOrd="0" presId="urn:microsoft.com/office/officeart/2005/8/layout/chevron1"/>
    <dgm:cxn modelId="{EBA1B18F-C944-4586-8D98-E7BDA5C96E09}" type="presParOf" srcId="{0E5EEED6-18F0-44AD-830C-D10188F3226A}" destId="{D3BE158D-30FE-4B81-8143-268A455A8A78}" srcOrd="8" destOrd="0" presId="urn:microsoft.com/office/officeart/2005/8/layout/chevron1"/>
    <dgm:cxn modelId="{56003869-5000-44B1-8457-66C61114A17E}" type="presParOf" srcId="{0E5EEED6-18F0-44AD-830C-D10188F3226A}" destId="{15DB74FA-7156-4133-BD7C-CB589342D52F}" srcOrd="9" destOrd="0" presId="urn:microsoft.com/office/officeart/2005/8/layout/chevron1"/>
    <dgm:cxn modelId="{26214FD9-B3D6-493C-9510-F73B564818A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25000"/>
                </a:schemeClr>
              </a:solidFill>
            </a:rPr>
            <a:t>Project Overview</a:t>
          </a:r>
          <a:endParaRPr lang="en-US" sz="1500" kern="1200" dirty="0">
            <a:solidFill>
              <a:schemeClr val="bg2">
                <a:lumMod val="25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25000"/>
                </a:schemeClr>
              </a:solidFill>
            </a:rPr>
            <a:t>Project Overview</a:t>
          </a:r>
          <a:endParaRPr lang="en-US" sz="1500" kern="1200" dirty="0">
            <a:solidFill>
              <a:schemeClr val="bg2">
                <a:lumMod val="25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0.25296</cdr:x>
      <cdr:y>0.72897</cdr:y>
    </cdr:from>
    <cdr:to>
      <cdr:x>0.64102</cdr:x>
      <cdr:y>0.87851</cdr:y>
    </cdr:to>
    <cdr:sp macro="" textlink="">
      <cdr:nvSpPr>
        <cdr:cNvPr id="2" name="TextBox 1"/>
        <cdr:cNvSpPr txBox="1"/>
      </cdr:nvSpPr>
      <cdr:spPr>
        <a:xfrm xmlns:a="http://schemas.openxmlformats.org/drawingml/2006/main">
          <a:off x="1291441" y="2971800"/>
          <a:ext cx="1981202" cy="6096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Surrey Donates Vibration Testing </a:t>
          </a:r>
          <a:endParaRPr lang="en-US" sz="1600" b="1" dirty="0">
            <a:solidFill>
              <a:schemeClr val="bg2">
                <a:lumMod val="25000"/>
              </a:schemeClr>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0.2567</cdr:x>
      <cdr:y>0.70653</cdr:y>
    </cdr:from>
    <cdr:to>
      <cdr:x>0.65081</cdr:x>
      <cdr:y>0.85228</cdr:y>
    </cdr:to>
    <cdr:sp macro="" textlink="">
      <cdr:nvSpPr>
        <cdr:cNvPr id="2" name="TextBox 1"/>
        <cdr:cNvSpPr txBox="1"/>
      </cdr:nvSpPr>
      <cdr:spPr>
        <a:xfrm xmlns:a="http://schemas.openxmlformats.org/drawingml/2006/main">
          <a:off x="1389663" y="3324448"/>
          <a:ext cx="2133579" cy="68580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EEF Mini Proposal Awarded</a:t>
          </a:r>
          <a:endParaRPr lang="en-US" sz="1600" b="1" dirty="0">
            <a:solidFill>
              <a:schemeClr val="bg2">
                <a:lumMod val="25000"/>
              </a:schemeClr>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0.72306</cdr:x>
      <cdr:y>0.64359</cdr:y>
    </cdr:from>
    <cdr:to>
      <cdr:x>0.96588</cdr:x>
      <cdr:y>0.72728</cdr:y>
    </cdr:to>
    <cdr:sp macro="" textlink="">
      <cdr:nvSpPr>
        <cdr:cNvPr id="2" name="TextBox 1"/>
        <cdr:cNvSpPr txBox="1"/>
      </cdr:nvSpPr>
      <cdr:spPr>
        <a:xfrm xmlns:a="http://schemas.openxmlformats.org/drawingml/2006/main">
          <a:off x="6580187" y="2930236"/>
          <a:ext cx="2209800" cy="3810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No Additional Funding</a:t>
          </a:r>
          <a:endParaRPr lang="en-US" sz="1600" b="1" dirty="0">
            <a:solidFill>
              <a:schemeClr val="bg2">
                <a:lumMod val="25000"/>
              </a:scheme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5FA7B-4B2C-4181-AB1F-95137536EF05}" type="datetimeFigureOut">
              <a:rPr lang="en-US" smtClean="0"/>
              <a:t>10/28/15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D109EB-1BAB-4E6B-95A2-516C5D7CE14A}" type="slidenum">
              <a:rPr lang="en-US" smtClean="0"/>
              <a:t>‹#›</a:t>
            </a:fld>
            <a:endParaRPr lang="en-US"/>
          </a:p>
        </p:txBody>
      </p:sp>
    </p:spTree>
    <p:extLst>
      <p:ext uri="{BB962C8B-B14F-4D97-AF65-F5344CB8AC3E}">
        <p14:creationId xmlns:p14="http://schemas.microsoft.com/office/powerpoint/2010/main" val="154532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from</a:t>
            </a:r>
            <a:r>
              <a:rPr lang="en-US" baseline="0" dirty="0" smtClean="0"/>
              <a:t> PCB.com</a:t>
            </a:r>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30</a:t>
            </a:fld>
            <a:endParaRPr lang="en-US"/>
          </a:p>
        </p:txBody>
      </p:sp>
    </p:spTree>
    <p:extLst>
      <p:ext uri="{BB962C8B-B14F-4D97-AF65-F5344CB8AC3E}">
        <p14:creationId xmlns:p14="http://schemas.microsoft.com/office/powerpoint/2010/main" val="4003698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48</a:t>
            </a:fld>
            <a:endParaRPr lang="en-US"/>
          </a:p>
        </p:txBody>
      </p:sp>
    </p:spTree>
    <p:extLst>
      <p:ext uri="{BB962C8B-B14F-4D97-AF65-F5344CB8AC3E}">
        <p14:creationId xmlns:p14="http://schemas.microsoft.com/office/powerpoint/2010/main" val="202941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49</a:t>
            </a:fld>
            <a:endParaRPr lang="en-US"/>
          </a:p>
        </p:txBody>
      </p:sp>
    </p:spTree>
    <p:extLst>
      <p:ext uri="{BB962C8B-B14F-4D97-AF65-F5344CB8AC3E}">
        <p14:creationId xmlns:p14="http://schemas.microsoft.com/office/powerpoint/2010/main" val="27165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32</a:t>
            </a:fld>
            <a:endParaRPr lang="en-US"/>
          </a:p>
        </p:txBody>
      </p:sp>
    </p:spTree>
    <p:extLst>
      <p:ext uri="{BB962C8B-B14F-4D97-AF65-F5344CB8AC3E}">
        <p14:creationId xmlns:p14="http://schemas.microsoft.com/office/powerpoint/2010/main" val="101450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33</a:t>
            </a:fld>
            <a:endParaRPr lang="en-US"/>
          </a:p>
        </p:txBody>
      </p:sp>
    </p:spTree>
    <p:extLst>
      <p:ext uri="{BB962C8B-B14F-4D97-AF65-F5344CB8AC3E}">
        <p14:creationId xmlns:p14="http://schemas.microsoft.com/office/powerpoint/2010/main" val="14847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0.</a:t>
            </a:r>
            <a:r>
              <a:rPr lang="en-US" baseline="0" dirty="0" smtClean="0"/>
              <a:t> This is the external computer where data is saved and displayed. Right now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42</a:t>
            </a:fld>
            <a:endParaRPr lang="en-US"/>
          </a:p>
        </p:txBody>
      </p:sp>
    </p:spTree>
    <p:extLst>
      <p:ext uri="{BB962C8B-B14F-4D97-AF65-F5344CB8AC3E}">
        <p14:creationId xmlns:p14="http://schemas.microsoft.com/office/powerpoint/2010/main" val="3195225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a:t>
            </a:r>
            <a:r>
              <a:rPr lang="en-US" baseline="0" dirty="0" smtClean="0"/>
              <a:t> After this the user will be able to enter limits, the save file location and channel number with a maximum of 60 channels.</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43</a:t>
            </a:fld>
            <a:endParaRPr lang="en-US"/>
          </a:p>
        </p:txBody>
      </p:sp>
    </p:spTree>
    <p:extLst>
      <p:ext uri="{BB962C8B-B14F-4D97-AF65-F5344CB8AC3E}">
        <p14:creationId xmlns:p14="http://schemas.microsoft.com/office/powerpoint/2010/main" val="290752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User then presses start to tell the microcontroller to initiate the data collection.</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44</a:t>
            </a:fld>
            <a:endParaRPr lang="en-US"/>
          </a:p>
        </p:txBody>
      </p:sp>
    </p:spTree>
    <p:extLst>
      <p:ext uri="{BB962C8B-B14F-4D97-AF65-F5344CB8AC3E}">
        <p14:creationId xmlns:p14="http://schemas.microsoft.com/office/powerpoint/2010/main" val="320066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This initiates the data collection, moving through limit checking, data storage, and the FFT. At this </a:t>
            </a:r>
            <a:r>
              <a:rPr lang="en-US" baseline="0" dirty="0" err="1" smtClean="0"/>
              <a:t>realtime</a:t>
            </a:r>
            <a:r>
              <a:rPr lang="en-US" baseline="0" dirty="0" smtClean="0"/>
              <a:t> data starts to populate the real-time plot.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45</a:t>
            </a:fld>
            <a:endParaRPr lang="en-US"/>
          </a:p>
        </p:txBody>
      </p:sp>
    </p:spTree>
    <p:extLst>
      <p:ext uri="{BB962C8B-B14F-4D97-AF65-F5344CB8AC3E}">
        <p14:creationId xmlns:p14="http://schemas.microsoft.com/office/powerpoint/2010/main" val="48555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46</a:t>
            </a:fld>
            <a:endParaRPr lang="en-US"/>
          </a:p>
        </p:txBody>
      </p:sp>
    </p:spTree>
    <p:extLst>
      <p:ext uri="{BB962C8B-B14F-4D97-AF65-F5344CB8AC3E}">
        <p14:creationId xmlns:p14="http://schemas.microsoft.com/office/powerpoint/2010/main" val="3553442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47</a:t>
            </a:fld>
            <a:endParaRPr lang="en-US"/>
          </a:p>
        </p:txBody>
      </p:sp>
    </p:spTree>
    <p:extLst>
      <p:ext uri="{BB962C8B-B14F-4D97-AF65-F5344CB8AC3E}">
        <p14:creationId xmlns:p14="http://schemas.microsoft.com/office/powerpoint/2010/main" val="2553550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5072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0083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97373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764692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53692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8073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CF565E-32E9-4CB1-97DB-B1CB246A22E3}" type="datetimeFigureOut">
              <a:rPr lang="en-US" smtClean="0"/>
              <a:t>10/28/15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04841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CF565E-32E9-4CB1-97DB-B1CB246A22E3}" type="datetimeFigureOut">
              <a:rPr lang="en-US" smtClean="0"/>
              <a:t>10/28/15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09519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F565E-32E9-4CB1-97DB-B1CB246A22E3}" type="datetimeFigureOut">
              <a:rPr lang="en-US" smtClean="0"/>
              <a:t>10/28/15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78611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836601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901711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6CF565E-32E9-4CB1-97DB-B1CB246A22E3}" type="datetimeFigureOut">
              <a:rPr lang="en-US" smtClean="0"/>
              <a:t>10/28/15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6199FEE-89C8-45D1-83BC-87473C325DA8}" type="slidenum">
              <a:rPr lang="en-US" smtClean="0"/>
              <a:t>‹#›</a:t>
            </a:fld>
            <a:endParaRPr lang="en-US"/>
          </a:p>
        </p:txBody>
      </p:sp>
    </p:spTree>
    <p:extLst>
      <p:ext uri="{BB962C8B-B14F-4D97-AF65-F5344CB8AC3E}">
        <p14:creationId xmlns:p14="http://schemas.microsoft.com/office/powerpoint/2010/main" val="1302677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4.xml"/><Relationship Id="rId5" Type="http://schemas.openxmlformats.org/officeDocument/2006/relationships/diagramLayout" Target="../diagrams/layout54.xml"/><Relationship Id="rId6" Type="http://schemas.openxmlformats.org/officeDocument/2006/relationships/diagramQuickStyle" Target="../diagrams/quickStyle54.xml"/><Relationship Id="rId7" Type="http://schemas.openxmlformats.org/officeDocument/2006/relationships/diagramColors" Target="../diagrams/colors54.xml"/><Relationship Id="rId8" Type="http://schemas.microsoft.com/office/2007/relationships/diagramDrawing" Target="../diagrams/drawing54.xml"/><Relationship Id="rId9"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5.xml"/><Relationship Id="rId5" Type="http://schemas.openxmlformats.org/officeDocument/2006/relationships/diagramLayout" Target="../diagrams/layout55.xml"/><Relationship Id="rId6" Type="http://schemas.openxmlformats.org/officeDocument/2006/relationships/diagramQuickStyle" Target="../diagrams/quickStyle55.xml"/><Relationship Id="rId7" Type="http://schemas.openxmlformats.org/officeDocument/2006/relationships/diagramColors" Target="../diagrams/colors55.xml"/><Relationship Id="rId8" Type="http://schemas.microsoft.com/office/2007/relationships/diagramDrawing" Target="../diagrams/drawing5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6.xml"/><Relationship Id="rId5" Type="http://schemas.openxmlformats.org/officeDocument/2006/relationships/diagramLayout" Target="../diagrams/layout56.xml"/><Relationship Id="rId6" Type="http://schemas.openxmlformats.org/officeDocument/2006/relationships/diagramQuickStyle" Target="../diagrams/quickStyle56.xml"/><Relationship Id="rId7" Type="http://schemas.openxmlformats.org/officeDocument/2006/relationships/diagramColors" Target="../diagrams/colors56.xml"/><Relationship Id="rId8" Type="http://schemas.microsoft.com/office/2007/relationships/diagramDrawing" Target="../diagrams/drawing56.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7.xml"/><Relationship Id="rId5" Type="http://schemas.openxmlformats.org/officeDocument/2006/relationships/diagramLayout" Target="../diagrams/layout57.xml"/><Relationship Id="rId6" Type="http://schemas.openxmlformats.org/officeDocument/2006/relationships/diagramQuickStyle" Target="../diagrams/quickStyle57.xml"/><Relationship Id="rId7" Type="http://schemas.openxmlformats.org/officeDocument/2006/relationships/diagramColors" Target="../diagrams/colors57.xml"/><Relationship Id="rId8" Type="http://schemas.microsoft.com/office/2007/relationships/diagramDrawing" Target="../diagrams/drawing57.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8.xml"/><Relationship Id="rId5" Type="http://schemas.openxmlformats.org/officeDocument/2006/relationships/diagramLayout" Target="../diagrams/layout58.xml"/><Relationship Id="rId6" Type="http://schemas.openxmlformats.org/officeDocument/2006/relationships/diagramQuickStyle" Target="../diagrams/quickStyle58.xml"/><Relationship Id="rId7" Type="http://schemas.openxmlformats.org/officeDocument/2006/relationships/diagramColors" Target="../diagrams/colors58.xml"/><Relationship Id="rId8" Type="http://schemas.microsoft.com/office/2007/relationships/diagramDrawing" Target="../diagrams/drawing58.xml"/><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9.xml"/><Relationship Id="rId5" Type="http://schemas.openxmlformats.org/officeDocument/2006/relationships/diagramLayout" Target="../diagrams/layout59.xml"/><Relationship Id="rId6" Type="http://schemas.openxmlformats.org/officeDocument/2006/relationships/diagramQuickStyle" Target="../diagrams/quickStyle59.xml"/><Relationship Id="rId7" Type="http://schemas.openxmlformats.org/officeDocument/2006/relationships/diagramColors" Target="../diagrams/colors59.xml"/><Relationship Id="rId8" Type="http://schemas.microsoft.com/office/2007/relationships/diagramDrawing" Target="../diagrams/drawing59.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1.xml"/><Relationship Id="rId5" Type="http://schemas.openxmlformats.org/officeDocument/2006/relationships/diagramData" Target="../diagrams/data11.xml"/><Relationship Id="rId6" Type="http://schemas.openxmlformats.org/officeDocument/2006/relationships/diagramLayout" Target="../diagrams/layout11.xml"/><Relationship Id="rId7" Type="http://schemas.openxmlformats.org/officeDocument/2006/relationships/diagramQuickStyle" Target="../diagrams/quickStyle11.xml"/><Relationship Id="rId8" Type="http://schemas.openxmlformats.org/officeDocument/2006/relationships/diagramColors" Target="../diagrams/colors11.xml"/><Relationship Id="rId9"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tiff"/><Relationship Id="rId5" Type="http://schemas.openxmlformats.org/officeDocument/2006/relationships/image" Target="../media/image19.jpeg"/><Relationship Id="rId6" Type="http://schemas.openxmlformats.org/officeDocument/2006/relationships/diagramData" Target="../diagrams/data12.xml"/><Relationship Id="rId7" Type="http://schemas.openxmlformats.org/officeDocument/2006/relationships/diagramLayout" Target="../diagrams/layout12.xml"/><Relationship Id="rId8" Type="http://schemas.openxmlformats.org/officeDocument/2006/relationships/diagramQuickStyle" Target="../diagrams/quickStyle12.xml"/><Relationship Id="rId9" Type="http://schemas.openxmlformats.org/officeDocument/2006/relationships/diagramColors" Target="../diagrams/colors12.xml"/><Relationship Id="rId10"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tiff"/><Relationship Id="rId5" Type="http://schemas.openxmlformats.org/officeDocument/2006/relationships/diagramData" Target="../diagrams/data13.xml"/><Relationship Id="rId6" Type="http://schemas.openxmlformats.org/officeDocument/2006/relationships/diagramLayout" Target="../diagrams/layout13.xml"/><Relationship Id="rId7" Type="http://schemas.openxmlformats.org/officeDocument/2006/relationships/diagramQuickStyle" Target="../diagrams/quickStyle13.xml"/><Relationship Id="rId8" Type="http://schemas.openxmlformats.org/officeDocument/2006/relationships/diagramColors" Target="../diagrams/colors13.xml"/><Relationship Id="rId9" Type="http://schemas.microsoft.com/office/2007/relationships/diagramDrawing" Target="../diagrams/drawing13.xml"/><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diagramData" Target="../diagrams/data14.xml"/><Relationship Id="rId7" Type="http://schemas.openxmlformats.org/officeDocument/2006/relationships/diagramLayout" Target="../diagrams/layout14.xml"/><Relationship Id="rId8" Type="http://schemas.openxmlformats.org/officeDocument/2006/relationships/diagramQuickStyle" Target="../diagrams/quickStyle14.xml"/><Relationship Id="rId9" Type="http://schemas.openxmlformats.org/officeDocument/2006/relationships/diagramColors" Target="../diagrams/colors14.xml"/><Relationship Id="rId10" Type="http://schemas.microsoft.com/office/2007/relationships/diagramDrawing" Target="../diagrams/drawing14.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tiff"/><Relationship Id="rId5" Type="http://schemas.openxmlformats.org/officeDocument/2006/relationships/diagramData" Target="../diagrams/data15.xml"/><Relationship Id="rId6" Type="http://schemas.openxmlformats.org/officeDocument/2006/relationships/diagramLayout" Target="../diagrams/layout15.xml"/><Relationship Id="rId7" Type="http://schemas.openxmlformats.org/officeDocument/2006/relationships/diagramQuickStyle" Target="../diagrams/quickStyle15.xml"/><Relationship Id="rId8" Type="http://schemas.openxmlformats.org/officeDocument/2006/relationships/diagramColors" Target="../diagrams/colors15.xml"/><Relationship Id="rId9"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diagramData" Target="../diagrams/data16.xml"/><Relationship Id="rId6" Type="http://schemas.openxmlformats.org/officeDocument/2006/relationships/diagramLayout" Target="../diagrams/layout16.xml"/><Relationship Id="rId7" Type="http://schemas.openxmlformats.org/officeDocument/2006/relationships/diagramQuickStyle" Target="../diagrams/quickStyle16.xml"/><Relationship Id="rId8" Type="http://schemas.openxmlformats.org/officeDocument/2006/relationships/diagramColors" Target="../diagrams/colors16.xml"/><Relationship Id="rId9" Type="http://schemas.microsoft.com/office/2007/relationships/diagramDrawing" Target="../diagrams/drawing16.xml"/><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7.xml"/><Relationship Id="rId5" Type="http://schemas.openxmlformats.org/officeDocument/2006/relationships/diagramLayout" Target="../diagrams/layout17.xml"/><Relationship Id="rId6" Type="http://schemas.openxmlformats.org/officeDocument/2006/relationships/diagramQuickStyle" Target="../diagrams/quickStyle17.xml"/><Relationship Id="rId7" Type="http://schemas.openxmlformats.org/officeDocument/2006/relationships/diagramColors" Target="../diagrams/colors17.xml"/><Relationship Id="rId8" Type="http://schemas.microsoft.com/office/2007/relationships/diagramDrawing" Target="../diagrams/drawing17.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8.xml"/><Relationship Id="rId5" Type="http://schemas.openxmlformats.org/officeDocument/2006/relationships/diagramLayout" Target="../diagrams/layout18.xml"/><Relationship Id="rId6" Type="http://schemas.openxmlformats.org/officeDocument/2006/relationships/diagramQuickStyle" Target="../diagrams/quickStyle18.xml"/><Relationship Id="rId7" Type="http://schemas.openxmlformats.org/officeDocument/2006/relationships/diagramColors" Target="../diagrams/colors18.xml"/><Relationship Id="rId8" Type="http://schemas.microsoft.com/office/2007/relationships/diagramDrawing" Target="../diagrams/drawing18.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9.xml"/><Relationship Id="rId5" Type="http://schemas.openxmlformats.org/officeDocument/2006/relationships/diagramLayout" Target="../diagrams/layout19.xml"/><Relationship Id="rId6" Type="http://schemas.openxmlformats.org/officeDocument/2006/relationships/diagramQuickStyle" Target="../diagrams/quickStyle19.xml"/><Relationship Id="rId7" Type="http://schemas.openxmlformats.org/officeDocument/2006/relationships/diagramColors" Target="../diagrams/colors19.xml"/><Relationship Id="rId8" Type="http://schemas.microsoft.com/office/2007/relationships/diagramDrawing" Target="../diagrams/drawing19.xml"/><Relationship Id="rId9" Type="http://schemas.openxmlformats.org/officeDocument/2006/relationships/image" Target="../media/image28.jpeg"/><Relationship Id="rId10" Type="http://schemas.openxmlformats.org/officeDocument/2006/relationships/image" Target="../media/image29.jpeg"/><Relationship Id="rId11"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0.xml"/><Relationship Id="rId5" Type="http://schemas.openxmlformats.org/officeDocument/2006/relationships/diagramLayout" Target="../diagrams/layout20.xml"/><Relationship Id="rId6" Type="http://schemas.openxmlformats.org/officeDocument/2006/relationships/diagramQuickStyle" Target="../diagrams/quickStyle20.xml"/><Relationship Id="rId7" Type="http://schemas.openxmlformats.org/officeDocument/2006/relationships/diagramColors" Target="../diagrams/colors20.xml"/><Relationship Id="rId8" Type="http://schemas.microsoft.com/office/2007/relationships/diagramDrawing" Target="../diagrams/drawing20.xml"/><Relationship Id="rId9"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16" Type="http://schemas.openxmlformats.org/officeDocument/2006/relationships/image" Target="../media/image32.jpeg"/><Relationship Id="rId10" Type="http://schemas.openxmlformats.org/officeDocument/2006/relationships/image" Target="../media/image4.png"/><Relationship Id="rId11" Type="http://schemas.openxmlformats.org/officeDocument/2006/relationships/diagramData" Target="../diagrams/data21.xml"/><Relationship Id="rId9" Type="http://schemas.openxmlformats.org/officeDocument/2006/relationships/image" Target="../media/image34.png"/><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diagramData" Target="../diagrams/data22.xml"/><Relationship Id="rId8" Type="http://schemas.openxmlformats.org/officeDocument/2006/relationships/diagramLayout" Target="../diagrams/layout22.xml"/><Relationship Id="rId9" Type="http://schemas.openxmlformats.org/officeDocument/2006/relationships/diagramQuickStyle" Target="../diagrams/quickStyle22.xml"/><Relationship Id="rId10" Type="http://schemas.openxmlformats.org/officeDocument/2006/relationships/diagramColors" Target="../diagrams/colors22.xml"/><Relationship Id="rId11" Type="http://schemas.microsoft.com/office/2007/relationships/diagramDrawing" Target="../diagrams/drawing22.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3.xml"/><Relationship Id="rId5" Type="http://schemas.openxmlformats.org/officeDocument/2006/relationships/diagramLayout" Target="../diagrams/layout23.xml"/><Relationship Id="rId6" Type="http://schemas.openxmlformats.org/officeDocument/2006/relationships/diagramQuickStyle" Target="../diagrams/quickStyle23.xml"/><Relationship Id="rId7" Type="http://schemas.openxmlformats.org/officeDocument/2006/relationships/diagramColors" Target="../diagrams/colors23.xml"/><Relationship Id="rId8" Type="http://schemas.microsoft.com/office/2007/relationships/diagramDrawing" Target="../diagrams/drawing23.xml"/><Relationship Id="rId9" Type="http://schemas.openxmlformats.org/officeDocument/2006/relationships/image" Target="../media/image36.emf"/><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24.xml"/><Relationship Id="rId6" Type="http://schemas.openxmlformats.org/officeDocument/2006/relationships/diagramLayout" Target="../diagrams/layout24.xml"/><Relationship Id="rId7" Type="http://schemas.openxmlformats.org/officeDocument/2006/relationships/diagramQuickStyle" Target="../diagrams/quickStyle24.xml"/><Relationship Id="rId8" Type="http://schemas.openxmlformats.org/officeDocument/2006/relationships/diagramColors" Target="../diagrams/colors24.xml"/><Relationship Id="rId9" Type="http://schemas.microsoft.com/office/2007/relationships/diagramDrawing" Target="../diagrams/drawing24.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25.xml"/><Relationship Id="rId6" Type="http://schemas.openxmlformats.org/officeDocument/2006/relationships/diagramLayout" Target="../diagrams/layout25.xml"/><Relationship Id="rId7" Type="http://schemas.openxmlformats.org/officeDocument/2006/relationships/diagramQuickStyle" Target="../diagrams/quickStyle25.xml"/><Relationship Id="rId8" Type="http://schemas.openxmlformats.org/officeDocument/2006/relationships/diagramColors" Target="../diagrams/colors25.xml"/><Relationship Id="rId9" Type="http://schemas.microsoft.com/office/2007/relationships/diagramDrawing" Target="../diagrams/drawing25.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6.xml"/><Relationship Id="rId5" Type="http://schemas.openxmlformats.org/officeDocument/2006/relationships/diagramLayout" Target="../diagrams/layout26.xml"/><Relationship Id="rId6" Type="http://schemas.openxmlformats.org/officeDocument/2006/relationships/diagramQuickStyle" Target="../diagrams/quickStyle26.xml"/><Relationship Id="rId7" Type="http://schemas.openxmlformats.org/officeDocument/2006/relationships/diagramColors" Target="../diagrams/colors26.xml"/><Relationship Id="rId8" Type="http://schemas.microsoft.com/office/2007/relationships/diagramDrawing" Target="../diagrams/drawing26.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7.xml"/><Relationship Id="rId5" Type="http://schemas.openxmlformats.org/officeDocument/2006/relationships/diagramLayout" Target="../diagrams/layout27.xml"/><Relationship Id="rId6" Type="http://schemas.openxmlformats.org/officeDocument/2006/relationships/diagramQuickStyle" Target="../diagrams/quickStyle27.xml"/><Relationship Id="rId7" Type="http://schemas.openxmlformats.org/officeDocument/2006/relationships/diagramColors" Target="../diagrams/colors27.xml"/><Relationship Id="rId8" Type="http://schemas.microsoft.com/office/2007/relationships/diagramDrawing" Target="../diagrams/drawing27.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8.xml"/><Relationship Id="rId5" Type="http://schemas.openxmlformats.org/officeDocument/2006/relationships/diagramLayout" Target="../diagrams/layout28.xml"/><Relationship Id="rId6" Type="http://schemas.openxmlformats.org/officeDocument/2006/relationships/diagramQuickStyle" Target="../diagrams/quickStyle28.xml"/><Relationship Id="rId7" Type="http://schemas.openxmlformats.org/officeDocument/2006/relationships/diagramColors" Target="../diagrams/colors28.xml"/><Relationship Id="rId8" Type="http://schemas.microsoft.com/office/2007/relationships/diagramDrawing" Target="../diagrams/drawing28.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9.xml"/><Relationship Id="rId5" Type="http://schemas.openxmlformats.org/officeDocument/2006/relationships/diagramLayout" Target="../diagrams/layout29.xml"/><Relationship Id="rId6" Type="http://schemas.openxmlformats.org/officeDocument/2006/relationships/diagramQuickStyle" Target="../diagrams/quickStyle29.xml"/><Relationship Id="rId7" Type="http://schemas.openxmlformats.org/officeDocument/2006/relationships/diagramColors" Target="../diagrams/colors29.xml"/><Relationship Id="rId8" Type="http://schemas.microsoft.com/office/2007/relationships/diagramDrawing" Target="../diagrams/drawing29.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0.xml"/><Relationship Id="rId5" Type="http://schemas.openxmlformats.org/officeDocument/2006/relationships/diagramLayout" Target="../diagrams/layout30.xml"/><Relationship Id="rId6" Type="http://schemas.openxmlformats.org/officeDocument/2006/relationships/diagramQuickStyle" Target="../diagrams/quickStyle30.xml"/><Relationship Id="rId7" Type="http://schemas.openxmlformats.org/officeDocument/2006/relationships/diagramColors" Target="../diagrams/colors30.xml"/><Relationship Id="rId8" Type="http://schemas.microsoft.com/office/2007/relationships/diagramDrawing" Target="../diagrams/drawing30.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1.xml"/><Relationship Id="rId5" Type="http://schemas.openxmlformats.org/officeDocument/2006/relationships/diagramLayout" Target="../diagrams/layout31.xml"/><Relationship Id="rId6" Type="http://schemas.openxmlformats.org/officeDocument/2006/relationships/diagramQuickStyle" Target="../diagrams/quickStyle31.xml"/><Relationship Id="rId7" Type="http://schemas.openxmlformats.org/officeDocument/2006/relationships/diagramColors" Target="../diagrams/colors31.xml"/><Relationship Id="rId8" Type="http://schemas.microsoft.com/office/2007/relationships/diagramDrawing" Target="../diagrams/drawing31.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2.xml"/><Relationship Id="rId5" Type="http://schemas.openxmlformats.org/officeDocument/2006/relationships/diagramLayout" Target="../diagrams/layout32.xml"/><Relationship Id="rId6" Type="http://schemas.openxmlformats.org/officeDocument/2006/relationships/diagramQuickStyle" Target="../diagrams/quickStyle32.xml"/><Relationship Id="rId7" Type="http://schemas.openxmlformats.org/officeDocument/2006/relationships/diagramColors" Target="../diagrams/colors32.xml"/><Relationship Id="rId8" Type="http://schemas.microsoft.com/office/2007/relationships/diagramDrawing" Target="../diagrams/drawing32.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3.xml"/><Relationship Id="rId6" Type="http://schemas.openxmlformats.org/officeDocument/2006/relationships/diagramLayout" Target="../diagrams/layout33.xml"/><Relationship Id="rId7" Type="http://schemas.openxmlformats.org/officeDocument/2006/relationships/diagramQuickStyle" Target="../diagrams/quickStyle33.xml"/><Relationship Id="rId8" Type="http://schemas.openxmlformats.org/officeDocument/2006/relationships/diagramColors" Target="../diagrams/colors33.xml"/><Relationship Id="rId9" Type="http://schemas.microsoft.com/office/2007/relationships/diagramDrawing" Target="../diagrams/drawing33.xml"/><Relationship Id="rId10"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4.xml"/><Relationship Id="rId6" Type="http://schemas.openxmlformats.org/officeDocument/2006/relationships/diagramLayout" Target="../diagrams/layout34.xml"/><Relationship Id="rId7" Type="http://schemas.openxmlformats.org/officeDocument/2006/relationships/diagramQuickStyle" Target="../diagrams/quickStyle34.xml"/><Relationship Id="rId8" Type="http://schemas.openxmlformats.org/officeDocument/2006/relationships/diagramColors" Target="../diagrams/colors34.xml"/><Relationship Id="rId9" Type="http://schemas.microsoft.com/office/2007/relationships/diagramDrawing" Target="../diagrams/drawing34.xml"/><Relationship Id="rId10" Type="http://schemas.openxmlformats.org/officeDocument/2006/relationships/image" Target="../media/image37.png"/><Relationship Id="rId11"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5.xml"/><Relationship Id="rId6" Type="http://schemas.openxmlformats.org/officeDocument/2006/relationships/diagramLayout" Target="../diagrams/layout35.xml"/><Relationship Id="rId7" Type="http://schemas.openxmlformats.org/officeDocument/2006/relationships/diagramQuickStyle" Target="../diagrams/quickStyle35.xml"/><Relationship Id="rId8" Type="http://schemas.openxmlformats.org/officeDocument/2006/relationships/diagramColors" Target="../diagrams/colors35.xml"/><Relationship Id="rId9" Type="http://schemas.microsoft.com/office/2007/relationships/diagramDrawing" Target="../diagrams/drawing35.xml"/><Relationship Id="rId10" Type="http://schemas.openxmlformats.org/officeDocument/2006/relationships/image" Target="../media/image37.png"/><Relationship Id="rId11"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45.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6.xml"/><Relationship Id="rId7" Type="http://schemas.openxmlformats.org/officeDocument/2006/relationships/diagramLayout" Target="../diagrams/layout36.xml"/><Relationship Id="rId8" Type="http://schemas.openxmlformats.org/officeDocument/2006/relationships/diagramQuickStyle" Target="../diagrams/quickStyle36.xml"/><Relationship Id="rId9" Type="http://schemas.openxmlformats.org/officeDocument/2006/relationships/diagramColors" Target="../diagrams/colors36.xml"/><Relationship Id="rId10" Type="http://schemas.microsoft.com/office/2007/relationships/diagramDrawing" Target="../diagrams/drawing36.xml"/></Relationships>
</file>

<file path=ppt/slides/_rels/slide46.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7.xml"/><Relationship Id="rId7" Type="http://schemas.openxmlformats.org/officeDocument/2006/relationships/diagramLayout" Target="../diagrams/layout37.xml"/><Relationship Id="rId8" Type="http://schemas.openxmlformats.org/officeDocument/2006/relationships/diagramQuickStyle" Target="../diagrams/quickStyle37.xml"/><Relationship Id="rId9" Type="http://schemas.openxmlformats.org/officeDocument/2006/relationships/diagramColors" Target="../diagrams/colors37.xml"/><Relationship Id="rId10" Type="http://schemas.microsoft.com/office/2007/relationships/diagramDrawing" Target="../diagrams/drawing37.xml"/></Relationships>
</file>

<file path=ppt/slides/_rels/slide47.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8.xml"/><Relationship Id="rId7" Type="http://schemas.openxmlformats.org/officeDocument/2006/relationships/diagramLayout" Target="../diagrams/layout38.xml"/><Relationship Id="rId8" Type="http://schemas.openxmlformats.org/officeDocument/2006/relationships/diagramQuickStyle" Target="../diagrams/quickStyle38.xml"/><Relationship Id="rId9" Type="http://schemas.openxmlformats.org/officeDocument/2006/relationships/diagramColors" Target="../diagrams/colors38.xml"/><Relationship Id="rId10" Type="http://schemas.microsoft.com/office/2007/relationships/diagramDrawing" Target="../diagrams/drawing38.xml"/></Relationships>
</file>

<file path=ppt/slides/_rels/slide48.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9.xml"/><Relationship Id="rId7" Type="http://schemas.openxmlformats.org/officeDocument/2006/relationships/diagramLayout" Target="../diagrams/layout39.xml"/><Relationship Id="rId8" Type="http://schemas.openxmlformats.org/officeDocument/2006/relationships/diagramQuickStyle" Target="../diagrams/quickStyle39.xml"/><Relationship Id="rId9" Type="http://schemas.openxmlformats.org/officeDocument/2006/relationships/diagramColors" Target="../diagrams/colors39.xml"/><Relationship Id="rId10" Type="http://schemas.microsoft.com/office/2007/relationships/diagramDrawing" Target="../diagrams/drawing39.xml"/></Relationships>
</file>

<file path=ppt/slides/_rels/slide49.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40.xml"/><Relationship Id="rId7" Type="http://schemas.openxmlformats.org/officeDocument/2006/relationships/diagramLayout" Target="../diagrams/layout40.xml"/><Relationship Id="rId8" Type="http://schemas.openxmlformats.org/officeDocument/2006/relationships/diagramQuickStyle" Target="../diagrams/quickStyle40.xml"/><Relationship Id="rId9" Type="http://schemas.openxmlformats.org/officeDocument/2006/relationships/diagramColors" Target="../diagrams/colors40.xml"/><Relationship Id="rId10" Type="http://schemas.microsoft.com/office/2007/relationships/diagramDrawing" Target="../diagrams/drawing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1.xml"/><Relationship Id="rId5" Type="http://schemas.openxmlformats.org/officeDocument/2006/relationships/diagramLayout" Target="../diagrams/layout41.xml"/><Relationship Id="rId6" Type="http://schemas.openxmlformats.org/officeDocument/2006/relationships/diagramQuickStyle" Target="../diagrams/quickStyle41.xml"/><Relationship Id="rId7" Type="http://schemas.openxmlformats.org/officeDocument/2006/relationships/diagramColors" Target="../diagrams/colors41.xml"/><Relationship Id="rId8" Type="http://schemas.microsoft.com/office/2007/relationships/diagramDrawing" Target="../diagrams/drawing41.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2.xml"/><Relationship Id="rId5" Type="http://schemas.openxmlformats.org/officeDocument/2006/relationships/diagramLayout" Target="../diagrams/layout42.xml"/><Relationship Id="rId6" Type="http://schemas.openxmlformats.org/officeDocument/2006/relationships/diagramQuickStyle" Target="../diagrams/quickStyle42.xml"/><Relationship Id="rId7" Type="http://schemas.openxmlformats.org/officeDocument/2006/relationships/diagramColors" Target="../diagrams/colors42.xml"/><Relationship Id="rId8" Type="http://schemas.microsoft.com/office/2007/relationships/diagramDrawing" Target="../diagrams/drawing42.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3.xml"/><Relationship Id="rId5" Type="http://schemas.openxmlformats.org/officeDocument/2006/relationships/diagramLayout" Target="../diagrams/layout43.xml"/><Relationship Id="rId6" Type="http://schemas.openxmlformats.org/officeDocument/2006/relationships/diagramQuickStyle" Target="../diagrams/quickStyle43.xml"/><Relationship Id="rId7" Type="http://schemas.openxmlformats.org/officeDocument/2006/relationships/diagramColors" Target="../diagrams/colors43.xml"/><Relationship Id="rId8" Type="http://schemas.microsoft.com/office/2007/relationships/diagramDrawing" Target="../diagrams/drawing43.xml"/><Relationship Id="rId9" Type="http://schemas.openxmlformats.org/officeDocument/2006/relationships/chart" Target="../charts/chart2.xml"/><Relationship Id="rId10" Type="http://schemas.openxmlformats.org/officeDocument/2006/relationships/chart" Target="../charts/chart3.xml"/><Relationship Id="rId11"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4.xml"/><Relationship Id="rId5" Type="http://schemas.openxmlformats.org/officeDocument/2006/relationships/diagramLayout" Target="../diagrams/layout44.xml"/><Relationship Id="rId6" Type="http://schemas.openxmlformats.org/officeDocument/2006/relationships/diagramQuickStyle" Target="../diagrams/quickStyle44.xml"/><Relationship Id="rId7" Type="http://schemas.openxmlformats.org/officeDocument/2006/relationships/diagramColors" Target="../diagrams/colors44.xml"/><Relationship Id="rId8" Type="http://schemas.microsoft.com/office/2007/relationships/diagramDrawing" Target="../diagrams/drawing44.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 Id="rId10" Type="http://schemas.openxmlformats.org/officeDocument/2006/relationships/image" Target="../media/image4.tiff"/><Relationship Id="rId11"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diagramData" Target="../diagrams/data5.xml"/><Relationship Id="rId6" Type="http://schemas.openxmlformats.org/officeDocument/2006/relationships/diagramLayout" Target="../diagrams/layout5.xml"/><Relationship Id="rId7" Type="http://schemas.openxmlformats.org/officeDocument/2006/relationships/diagramQuickStyle" Target="../diagrams/quickStyle5.xml"/><Relationship Id="rId8" Type="http://schemas.openxmlformats.org/officeDocument/2006/relationships/diagramColors" Target="../diagrams/colors5.xml"/><Relationship Id="rId9"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6.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1" Type="http://schemas.openxmlformats.org/officeDocument/2006/relationships/image" Target="../media/image14.tiff"/><Relationship Id="rId12" Type="http://schemas.openxmlformats.org/officeDocument/2006/relationships/image" Target="../media/image15.tiff"/><Relationship Id="rId13" Type="http://schemas.openxmlformats.org/officeDocument/2006/relationships/diagramData" Target="../diagrams/data6.xml"/><Relationship Id="rId14" Type="http://schemas.openxmlformats.org/officeDocument/2006/relationships/diagramLayout" Target="../diagrams/layout6.xml"/><Relationship Id="rId15" Type="http://schemas.openxmlformats.org/officeDocument/2006/relationships/diagramQuickStyle" Target="../diagrams/quickStyle6.xml"/><Relationship Id="rId16" Type="http://schemas.openxmlformats.org/officeDocument/2006/relationships/diagramColors" Target="../diagrams/colors6.xml"/><Relationship Id="rId17" Type="http://schemas.microsoft.com/office/2007/relationships/diagramDrawing" Target="../diagrams/drawing6.xml"/><Relationship Id="rId18" Type="http://schemas.openxmlformats.org/officeDocument/2006/relationships/image" Target="../media/image16.tiff"/><Relationship Id="rId19"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4.tiff"/><Relationship Id="rId5" Type="http://schemas.openxmlformats.org/officeDocument/2006/relationships/image" Target="../media/image55.png"/><Relationship Id="rId6" Type="http://schemas.openxmlformats.org/officeDocument/2006/relationships/image" Target="../media/image57.png"/><Relationship Id="rId7"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5.xml"/><Relationship Id="rId5" Type="http://schemas.openxmlformats.org/officeDocument/2006/relationships/diagramLayout" Target="../diagrams/layout45.xml"/><Relationship Id="rId6" Type="http://schemas.openxmlformats.org/officeDocument/2006/relationships/diagramQuickStyle" Target="../diagrams/quickStyle45.xml"/><Relationship Id="rId7" Type="http://schemas.openxmlformats.org/officeDocument/2006/relationships/diagramColors" Target="../diagrams/colors45.xml"/><Relationship Id="rId8" Type="http://schemas.microsoft.com/office/2007/relationships/diagramDrawing" Target="../diagrams/drawing45.xml"/><Relationship Id="rId9" Type="http://schemas.openxmlformats.org/officeDocument/2006/relationships/image" Target="../media/image63.png"/><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6.xml"/><Relationship Id="rId5" Type="http://schemas.openxmlformats.org/officeDocument/2006/relationships/diagramLayout" Target="../diagrams/layout46.xml"/><Relationship Id="rId6" Type="http://schemas.openxmlformats.org/officeDocument/2006/relationships/diagramQuickStyle" Target="../diagrams/quickStyle46.xml"/><Relationship Id="rId7" Type="http://schemas.openxmlformats.org/officeDocument/2006/relationships/diagramColors" Target="../diagrams/colors46.xml"/><Relationship Id="rId8" Type="http://schemas.microsoft.com/office/2007/relationships/diagramDrawing" Target="../diagrams/drawing46.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7.xml"/><Relationship Id="rId5" Type="http://schemas.openxmlformats.org/officeDocument/2006/relationships/diagramLayout" Target="../diagrams/layout47.xml"/><Relationship Id="rId6" Type="http://schemas.openxmlformats.org/officeDocument/2006/relationships/diagramQuickStyle" Target="../diagrams/quickStyle47.xml"/><Relationship Id="rId7" Type="http://schemas.openxmlformats.org/officeDocument/2006/relationships/diagramColors" Target="../diagrams/colors47.xml"/><Relationship Id="rId8" Type="http://schemas.microsoft.com/office/2007/relationships/diagramDrawing" Target="../diagrams/drawing47.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8.xml"/><Relationship Id="rId5" Type="http://schemas.openxmlformats.org/officeDocument/2006/relationships/diagramLayout" Target="../diagrams/layout48.xml"/><Relationship Id="rId6" Type="http://schemas.openxmlformats.org/officeDocument/2006/relationships/diagramQuickStyle" Target="../diagrams/quickStyle48.xml"/><Relationship Id="rId7" Type="http://schemas.openxmlformats.org/officeDocument/2006/relationships/diagramColors" Target="../diagrams/colors48.xml"/><Relationship Id="rId8" Type="http://schemas.microsoft.com/office/2007/relationships/diagramDrawing" Target="../diagrams/drawing48.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9.xml"/><Relationship Id="rId5" Type="http://schemas.openxmlformats.org/officeDocument/2006/relationships/diagramLayout" Target="../diagrams/layout49.xml"/><Relationship Id="rId6" Type="http://schemas.openxmlformats.org/officeDocument/2006/relationships/diagramQuickStyle" Target="../diagrams/quickStyle49.xml"/><Relationship Id="rId7" Type="http://schemas.openxmlformats.org/officeDocument/2006/relationships/diagramColors" Target="../diagrams/colors49.xml"/><Relationship Id="rId8" Type="http://schemas.microsoft.com/office/2007/relationships/diagramDrawing" Target="../diagrams/drawing49.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5.xml"/><Relationship Id="rId5" Type="http://schemas.openxmlformats.org/officeDocument/2006/relationships/diagramData" Target="../diagrams/data50.xml"/><Relationship Id="rId6" Type="http://schemas.openxmlformats.org/officeDocument/2006/relationships/diagramLayout" Target="../diagrams/layout50.xml"/><Relationship Id="rId7" Type="http://schemas.openxmlformats.org/officeDocument/2006/relationships/diagramQuickStyle" Target="../diagrams/quickStyle50.xml"/><Relationship Id="rId8" Type="http://schemas.openxmlformats.org/officeDocument/2006/relationships/diagramColors" Target="../diagrams/colors50.xml"/><Relationship Id="rId9" Type="http://schemas.microsoft.com/office/2007/relationships/diagramDrawing" Target="../diagrams/drawing50.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6.xml"/><Relationship Id="rId5" Type="http://schemas.openxmlformats.org/officeDocument/2006/relationships/diagramData" Target="../diagrams/data51.xml"/><Relationship Id="rId6" Type="http://schemas.openxmlformats.org/officeDocument/2006/relationships/diagramLayout" Target="../diagrams/layout51.xml"/><Relationship Id="rId7" Type="http://schemas.openxmlformats.org/officeDocument/2006/relationships/diagramQuickStyle" Target="../diagrams/quickStyle51.xml"/><Relationship Id="rId8" Type="http://schemas.openxmlformats.org/officeDocument/2006/relationships/diagramColors" Target="../diagrams/colors51.xml"/><Relationship Id="rId9" Type="http://schemas.microsoft.com/office/2007/relationships/diagramDrawing" Target="../diagrams/drawing5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7.xml"/><Relationship Id="rId5" Type="http://schemas.openxmlformats.org/officeDocument/2006/relationships/diagramData" Target="../diagrams/data52.xml"/><Relationship Id="rId6" Type="http://schemas.openxmlformats.org/officeDocument/2006/relationships/diagramLayout" Target="../diagrams/layout52.xml"/><Relationship Id="rId7" Type="http://schemas.openxmlformats.org/officeDocument/2006/relationships/diagramQuickStyle" Target="../diagrams/quickStyle52.xml"/><Relationship Id="rId8" Type="http://schemas.openxmlformats.org/officeDocument/2006/relationships/diagramColors" Target="../diagrams/colors52.xml"/><Relationship Id="rId9" Type="http://schemas.microsoft.com/office/2007/relationships/diagramDrawing" Target="../diagrams/drawing5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8.xml"/><Relationship Id="rId5" Type="http://schemas.openxmlformats.org/officeDocument/2006/relationships/diagramData" Target="../diagrams/data53.xml"/><Relationship Id="rId6" Type="http://schemas.openxmlformats.org/officeDocument/2006/relationships/diagramLayout" Target="../diagrams/layout53.xml"/><Relationship Id="rId7" Type="http://schemas.openxmlformats.org/officeDocument/2006/relationships/diagramQuickStyle" Target="../diagrams/quickStyle53.xml"/><Relationship Id="rId8" Type="http://schemas.openxmlformats.org/officeDocument/2006/relationships/diagramColors" Target="../diagrams/colors53.xml"/><Relationship Id="rId9" Type="http://schemas.microsoft.com/office/2007/relationships/diagramDrawing" Target="../diagrams/drawing53.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8.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ubtitle 2"/>
          <p:cNvSpPr txBox="1">
            <a:spLocks/>
          </p:cNvSpPr>
          <p:nvPr/>
        </p:nvSpPr>
        <p:spPr>
          <a:xfrm>
            <a:off x="1371600" y="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800" b="1" dirty="0" smtClean="0">
                <a:solidFill>
                  <a:schemeClr val="bg2">
                    <a:lumMod val="25000"/>
                  </a:schemeClr>
                </a:solidFill>
              </a:rPr>
              <a:t>Preliminary Design Review </a:t>
            </a:r>
            <a:endParaRPr lang="en-US" sz="2800" b="1" dirty="0">
              <a:solidFill>
                <a:schemeClr val="bg2">
                  <a:lumMod val="25000"/>
                </a:schemeClr>
              </a:solidFill>
            </a:endParaRPr>
          </a:p>
        </p:txBody>
      </p:sp>
      <p:sp>
        <p:nvSpPr>
          <p:cNvPr id="7" name="Title 1"/>
          <p:cNvSpPr txBox="1">
            <a:spLocks/>
          </p:cNvSpPr>
          <p:nvPr/>
        </p:nvSpPr>
        <p:spPr>
          <a:xfrm>
            <a:off x="228600" y="914400"/>
            <a:ext cx="8839200" cy="1830532"/>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900" b="1" dirty="0"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a:t>
            </a:r>
            <a:r>
              <a:rPr lang="en-US" sz="8900" b="1" dirty="0" err="1"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jgnfje</a:t>
            </a:r>
            <a:r>
              <a:rPr lang="en-US" sz="8900" b="1" dirty="0"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 </a:t>
            </a:r>
            <a:r>
              <a:rPr lang="en-US" sz="8900" b="1" dirty="0" err="1"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tljgbnfiufdsanbjoiiewht</a:t>
            </a:r>
            <a:r>
              <a:rPr lang="en-US" sz="8900" b="1" dirty="0"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[9 ho </a:t>
            </a:r>
            <a:r>
              <a:rPr lang="en-US" sz="8900" b="1"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fdsgh</a:t>
            </a:r>
            <a:r>
              <a:rPr lang="en-US" dirty="0" smtClean="0">
                <a:solidFill>
                  <a:schemeClr val="accent1">
                    <a:lumMod val="50000"/>
                  </a:schemeClr>
                </a:solidFill>
              </a:rPr>
              <a:t/>
            </a:r>
            <a:br>
              <a:rPr lang="en-US" dirty="0" smtClean="0">
                <a:solidFill>
                  <a:schemeClr val="accent1">
                    <a:lumMod val="50000"/>
                  </a:schemeClr>
                </a:solidFill>
              </a:rPr>
            </a:br>
            <a:r>
              <a:rPr lang="en-US" sz="2200" b="1" u="sng" dirty="0" err="1" smtClean="0">
                <a:solidFill>
                  <a:schemeClr val="bg2">
                    <a:lumMod val="25000"/>
                  </a:schemeClr>
                </a:solidFill>
              </a:rPr>
              <a:t>F</a:t>
            </a:r>
            <a:r>
              <a:rPr lang="en-US" sz="2200" dirty="0" err="1" smtClean="0">
                <a:solidFill>
                  <a:schemeClr val="bg2">
                    <a:lumMod val="25000"/>
                  </a:schemeClr>
                </a:solidFill>
              </a:rPr>
              <a:t>eatherCraft</a:t>
            </a:r>
            <a:r>
              <a:rPr lang="en-US" sz="2200" dirty="0" smtClean="0">
                <a:solidFill>
                  <a:schemeClr val="bg2">
                    <a:lumMod val="25000"/>
                  </a:schemeClr>
                </a:solidFill>
              </a:rPr>
              <a:t> </a:t>
            </a:r>
            <a:r>
              <a:rPr lang="en-US" sz="2200" b="1" u="sng" dirty="0" smtClean="0">
                <a:solidFill>
                  <a:schemeClr val="bg2">
                    <a:lumMod val="25000"/>
                  </a:schemeClr>
                </a:solidFill>
              </a:rPr>
              <a:t>I</a:t>
            </a:r>
            <a:r>
              <a:rPr lang="en-US" sz="2200" dirty="0" smtClean="0">
                <a:solidFill>
                  <a:schemeClr val="bg2">
                    <a:lumMod val="25000"/>
                  </a:schemeClr>
                </a:solidFill>
              </a:rPr>
              <a:t>ntegrated </a:t>
            </a:r>
            <a:r>
              <a:rPr lang="en-US" sz="2200" b="1" u="sng" dirty="0" smtClean="0">
                <a:solidFill>
                  <a:schemeClr val="bg2">
                    <a:lumMod val="25000"/>
                  </a:schemeClr>
                </a:solidFill>
              </a:rPr>
              <a:t>S</a:t>
            </a:r>
            <a:r>
              <a:rPr lang="en-US" sz="2200" dirty="0" smtClean="0">
                <a:solidFill>
                  <a:schemeClr val="bg2">
                    <a:lumMod val="25000"/>
                  </a:schemeClr>
                </a:solidFill>
              </a:rPr>
              <a:t>tructural </a:t>
            </a:r>
            <a:r>
              <a:rPr lang="en-US" sz="2200" b="1" u="sng" dirty="0" smtClean="0">
                <a:solidFill>
                  <a:schemeClr val="bg2">
                    <a:lumMod val="25000"/>
                  </a:schemeClr>
                </a:solidFill>
              </a:rPr>
              <a:t>H</a:t>
            </a:r>
            <a:r>
              <a:rPr lang="en-US" sz="2200" dirty="0" smtClean="0">
                <a:solidFill>
                  <a:schemeClr val="bg2">
                    <a:lumMod val="25000"/>
                  </a:schemeClr>
                </a:solidFill>
              </a:rPr>
              <a:t>ousing &amp; </a:t>
            </a:r>
            <a:br>
              <a:rPr lang="en-US" sz="2200" dirty="0" smtClean="0">
                <a:solidFill>
                  <a:schemeClr val="bg2">
                    <a:lumMod val="25000"/>
                  </a:schemeClr>
                </a:solidFill>
              </a:rPr>
            </a:br>
            <a:r>
              <a:rPr lang="en-US" sz="2200" b="1" u="sng" dirty="0" smtClean="0">
                <a:solidFill>
                  <a:schemeClr val="bg2">
                    <a:lumMod val="25000"/>
                  </a:schemeClr>
                </a:solidFill>
              </a:rPr>
              <a:t>C</a:t>
            </a:r>
            <a:r>
              <a:rPr lang="en-US" sz="2200" dirty="0" smtClean="0">
                <a:solidFill>
                  <a:schemeClr val="bg2">
                    <a:lumMod val="25000"/>
                  </a:schemeClr>
                </a:solidFill>
              </a:rPr>
              <a:t>omputer, </a:t>
            </a:r>
            <a:r>
              <a:rPr lang="en-US" sz="2200" b="1" u="sng" dirty="0" smtClean="0">
                <a:solidFill>
                  <a:schemeClr val="bg2">
                    <a:lumMod val="25000"/>
                  </a:schemeClr>
                </a:solidFill>
              </a:rPr>
              <a:t>H</a:t>
            </a:r>
            <a:r>
              <a:rPr lang="en-US" sz="2200" dirty="0" smtClean="0">
                <a:solidFill>
                  <a:schemeClr val="bg2">
                    <a:lumMod val="25000"/>
                  </a:schemeClr>
                </a:solidFill>
              </a:rPr>
              <a:t>ardware </a:t>
            </a:r>
            <a:r>
              <a:rPr lang="en-US" sz="2200" b="1" u="sng" dirty="0" err="1" smtClean="0">
                <a:solidFill>
                  <a:schemeClr val="bg2">
                    <a:lumMod val="25000"/>
                  </a:schemeClr>
                </a:solidFill>
              </a:rPr>
              <a:t>I</a:t>
            </a:r>
            <a:r>
              <a:rPr lang="en-US" sz="2200" dirty="0" err="1" smtClean="0">
                <a:solidFill>
                  <a:schemeClr val="bg2">
                    <a:lumMod val="25000"/>
                  </a:schemeClr>
                </a:solidFill>
              </a:rPr>
              <a:t>nfofdafdsafrmation</a:t>
            </a:r>
            <a:r>
              <a:rPr lang="en-US" sz="2200" dirty="0" smtClean="0">
                <a:solidFill>
                  <a:schemeClr val="bg2">
                    <a:lumMod val="25000"/>
                  </a:schemeClr>
                </a:solidFill>
              </a:rPr>
              <a:t> </a:t>
            </a:r>
            <a:r>
              <a:rPr lang="en-US" sz="2200" b="1" u="sng" dirty="0" smtClean="0">
                <a:solidFill>
                  <a:schemeClr val="bg2">
                    <a:lumMod val="25000"/>
                  </a:schemeClr>
                </a:solidFill>
              </a:rPr>
              <a:t>P</a:t>
            </a:r>
            <a:r>
              <a:rPr lang="en-US" sz="2200" dirty="0" smtClean="0">
                <a:solidFill>
                  <a:schemeClr val="bg2">
                    <a:lumMod val="25000"/>
                  </a:schemeClr>
                </a:solidFill>
              </a:rPr>
              <a:t>rocessing </a:t>
            </a:r>
            <a:r>
              <a:rPr lang="en-US" sz="2200" b="1" u="sng" dirty="0" smtClean="0">
                <a:solidFill>
                  <a:schemeClr val="bg2">
                    <a:lumMod val="25000"/>
                  </a:schemeClr>
                </a:solidFill>
              </a:rPr>
              <a:t>S</a:t>
            </a:r>
            <a:r>
              <a:rPr lang="en-US" sz="2200" dirty="0" smtClean="0">
                <a:solidFill>
                  <a:schemeClr val="bg2">
                    <a:lumMod val="25000"/>
                  </a:schemeClr>
                </a:solidFill>
              </a:rPr>
              <a:t>uite </a:t>
            </a:r>
            <a:endParaRPr lang="en-US" sz="2200" dirty="0">
              <a:solidFill>
                <a:schemeClr val="bg2">
                  <a:lumMod val="25000"/>
                </a:schemeClr>
              </a:solidFill>
            </a:endParaRPr>
          </a:p>
        </p:txBody>
      </p:sp>
      <p:sp>
        <p:nvSpPr>
          <p:cNvPr id="8" name="TextBox 7"/>
          <p:cNvSpPr txBox="1"/>
          <p:nvPr/>
        </p:nvSpPr>
        <p:spPr>
          <a:xfrm>
            <a:off x="990600" y="3943171"/>
            <a:ext cx="7162800" cy="1200329"/>
          </a:xfrm>
          <a:prstGeom prst="rect">
            <a:avLst/>
          </a:prstGeom>
          <a:noFill/>
        </p:spPr>
        <p:txBody>
          <a:bodyPr wrap="square" rtlCol="0">
            <a:spAutoFit/>
          </a:bodyPr>
          <a:lstStyle/>
          <a:p>
            <a:r>
              <a:rPr lang="en-US" b="1" dirty="0" smtClean="0">
                <a:solidFill>
                  <a:schemeClr val="bg2">
                    <a:lumMod val="25000"/>
                  </a:schemeClr>
                </a:solidFill>
              </a:rPr>
              <a:t>Team: </a:t>
            </a:r>
            <a:r>
              <a:rPr lang="en-US" dirty="0">
                <a:solidFill>
                  <a:schemeClr val="bg2">
                    <a:lumMod val="25000"/>
                  </a:schemeClr>
                </a:solidFill>
              </a:rPr>
              <a:t>B</a:t>
            </a:r>
            <a:r>
              <a:rPr lang="en-US" dirty="0" smtClean="0">
                <a:solidFill>
                  <a:schemeClr val="bg2">
                    <a:lumMod val="25000"/>
                  </a:schemeClr>
                </a:solidFill>
              </a:rPr>
              <a:t>arry </a:t>
            </a:r>
            <a:r>
              <a:rPr lang="en-US" dirty="0" err="1">
                <a:solidFill>
                  <a:schemeClr val="bg2">
                    <a:lumMod val="25000"/>
                  </a:schemeClr>
                </a:solidFill>
              </a:rPr>
              <a:t>L</a:t>
            </a:r>
            <a:r>
              <a:rPr lang="en-US" dirty="0" err="1" smtClean="0">
                <a:solidFill>
                  <a:schemeClr val="bg2">
                    <a:lumMod val="25000"/>
                  </a:schemeClr>
                </a:solidFill>
              </a:rPr>
              <a:t>urkey</a:t>
            </a:r>
            <a:r>
              <a:rPr lang="en-US" dirty="0" smtClean="0">
                <a:solidFill>
                  <a:schemeClr val="bg2">
                    <a:lumMod val="25000"/>
                  </a:schemeClr>
                </a:solidFill>
              </a:rPr>
              <a:t>, Jorge Cervantes, Lewis </a:t>
            </a:r>
            <a:r>
              <a:rPr lang="en-US" dirty="0" err="1" smtClean="0">
                <a:solidFill>
                  <a:schemeClr val="bg2">
                    <a:lumMod val="25000"/>
                  </a:schemeClr>
                </a:solidFill>
              </a:rPr>
              <a:t>Gilis</a:t>
            </a:r>
            <a:r>
              <a:rPr lang="en-US" dirty="0" smtClean="0">
                <a:solidFill>
                  <a:schemeClr val="bg2">
                    <a:lumMod val="25000"/>
                  </a:schemeClr>
                </a:solidFill>
              </a:rPr>
              <a:t>, Evan </a:t>
            </a:r>
            <a:r>
              <a:rPr lang="en-US" dirty="0" err="1" smtClean="0">
                <a:solidFill>
                  <a:schemeClr val="bg2">
                    <a:lumMod val="25000"/>
                  </a:schemeClr>
                </a:solidFill>
              </a:rPr>
              <a:t>Graser</a:t>
            </a:r>
            <a:r>
              <a:rPr lang="en-US" dirty="0" smtClean="0">
                <a:solidFill>
                  <a:schemeClr val="bg2">
                    <a:lumMod val="25000"/>
                  </a:schemeClr>
                </a:solidFill>
              </a:rPr>
              <a:t>, Andrei </a:t>
            </a:r>
            <a:r>
              <a:rPr lang="en-US" dirty="0" err="1" smtClean="0">
                <a:solidFill>
                  <a:schemeClr val="bg2">
                    <a:lumMod val="25000"/>
                  </a:schemeClr>
                </a:solidFill>
              </a:rPr>
              <a:t>Iskra</a:t>
            </a:r>
            <a:r>
              <a:rPr lang="en-US" dirty="0" smtClean="0">
                <a:solidFill>
                  <a:schemeClr val="bg2">
                    <a:lumMod val="25000"/>
                  </a:schemeClr>
                </a:solidFill>
              </a:rPr>
              <a:t>, </a:t>
            </a:r>
          </a:p>
          <a:p>
            <a:r>
              <a:rPr lang="en-US" dirty="0">
                <a:solidFill>
                  <a:schemeClr val="bg2">
                    <a:lumMod val="25000"/>
                  </a:schemeClr>
                </a:solidFill>
              </a:rPr>
              <a:t>	</a:t>
            </a:r>
            <a:r>
              <a:rPr lang="en-US" dirty="0" smtClean="0">
                <a:solidFill>
                  <a:schemeClr val="bg2">
                    <a:lumMod val="25000"/>
                  </a:schemeClr>
                </a:solidFill>
              </a:rPr>
              <a:t>Megan Howard, Taylor Maurer, Davis Peterson, Maggie Williams </a:t>
            </a:r>
          </a:p>
          <a:p>
            <a:r>
              <a:rPr lang="en-US" b="1" dirty="0" smtClean="0">
                <a:solidFill>
                  <a:schemeClr val="bg2">
                    <a:lumMod val="25000"/>
                  </a:schemeClr>
                </a:solidFill>
              </a:rPr>
              <a:t>Customer:</a:t>
            </a:r>
            <a:r>
              <a:rPr lang="en-US" dirty="0" smtClean="0">
                <a:solidFill>
                  <a:schemeClr val="bg2">
                    <a:lumMod val="25000"/>
                  </a:schemeClr>
                </a:solidFill>
              </a:rPr>
              <a:t> Michael Brown </a:t>
            </a:r>
          </a:p>
          <a:p>
            <a:r>
              <a:rPr lang="en-US" b="1" dirty="0" smtClean="0">
                <a:solidFill>
                  <a:schemeClr val="bg2">
                    <a:lumMod val="25000"/>
                  </a:schemeClr>
                </a:solidFill>
              </a:rPr>
              <a:t>Advisor: </a:t>
            </a:r>
            <a:r>
              <a:rPr lang="en-US" dirty="0" smtClean="0">
                <a:solidFill>
                  <a:schemeClr val="bg2">
                    <a:lumMod val="25000"/>
                  </a:schemeClr>
                </a:solidFill>
              </a:rPr>
              <a:t>Joe Tanner </a:t>
            </a:r>
            <a:endParaRPr lang="en-US" b="1" dirty="0">
              <a:solidFill>
                <a:schemeClr val="bg2">
                  <a:lumMod val="25000"/>
                </a:schemeClr>
              </a:solidFill>
            </a:endParaRPr>
          </a:p>
        </p:txBody>
      </p:sp>
    </p:spTree>
    <p:extLst>
      <p:ext uri="{BB962C8B-B14F-4D97-AF65-F5344CB8AC3E}">
        <p14:creationId xmlns:p14="http://schemas.microsoft.com/office/powerpoint/2010/main" val="233320710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28588"/>
            <a:ext cx="7772400" cy="657224"/>
          </a:xfrm>
        </p:spPr>
        <p:txBody>
          <a:bodyPr>
            <a:noAutofit/>
          </a:bodyPr>
          <a:lstStyle/>
          <a:p>
            <a:pPr algn="ctr"/>
            <a:r>
              <a:rPr lang="en-US" sz="4400" dirty="0" smtClean="0">
                <a:solidFill>
                  <a:schemeClr val="bg2">
                    <a:lumMod val="25000"/>
                  </a:schemeClr>
                </a:solidFill>
              </a:rPr>
              <a:t>Structure Feasibility</a:t>
            </a:r>
            <a:endParaRPr lang="en-US" sz="44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457200" y="1200151"/>
            <a:ext cx="8229600" cy="3200399"/>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buFont typeface="Wingdings" panose="05000000000000000000" pitchFamily="2" charset="2"/>
              <a:buChar char="§"/>
            </a:pPr>
            <a:r>
              <a:rPr lang="en-US" sz="2800" dirty="0" smtClean="0">
                <a:solidFill>
                  <a:schemeClr val="bg2">
                    <a:lumMod val="25000"/>
                  </a:schemeClr>
                </a:solidFill>
              </a:rPr>
              <a:t>Materials are chosen to optimize mass</a:t>
            </a:r>
          </a:p>
          <a:p>
            <a:pPr algn="ctr"/>
            <a:r>
              <a:rPr lang="en-US" sz="2800" dirty="0" smtClean="0">
                <a:solidFill>
                  <a:schemeClr val="bg2">
                    <a:lumMod val="25000"/>
                  </a:schemeClr>
                </a:solidFill>
              </a:rPr>
              <a:t> and maximize stiffness</a:t>
            </a:r>
          </a:p>
          <a:p>
            <a:endParaRPr lang="en-US" sz="2800" dirty="0" smtClean="0">
              <a:solidFill>
                <a:schemeClr val="bg2">
                  <a:lumMod val="25000"/>
                </a:schemeClr>
              </a:solidFill>
            </a:endParaRPr>
          </a:p>
          <a:p>
            <a:pPr lvl="1">
              <a:buFont typeface="Wingdings" panose="05000000000000000000" pitchFamily="2" charset="2"/>
              <a:buChar char="§"/>
            </a:pPr>
            <a:r>
              <a:rPr lang="en-US" sz="2800" dirty="0" smtClean="0">
                <a:solidFill>
                  <a:schemeClr val="bg2">
                    <a:lumMod val="25000"/>
                  </a:schemeClr>
                </a:solidFill>
              </a:rPr>
              <a:t>Feasible design will comply with mass requirement</a:t>
            </a:r>
          </a:p>
          <a:p>
            <a:pPr lvl="1">
              <a:buFont typeface="Wingdings" panose="05000000000000000000" pitchFamily="2" charset="2"/>
              <a:buChar char="§"/>
            </a:pPr>
            <a:r>
              <a:rPr lang="en-US" sz="2800" dirty="0" smtClean="0">
                <a:solidFill>
                  <a:schemeClr val="bg2">
                    <a:lumMod val="25000"/>
                  </a:schemeClr>
                </a:solidFill>
              </a:rPr>
              <a:t>Structure will handle specified vibration tests</a:t>
            </a:r>
          </a:p>
          <a:p>
            <a:pPr lvl="1">
              <a:buFont typeface="Wingdings" panose="05000000000000000000" pitchFamily="2" charset="2"/>
              <a:buChar char="§"/>
            </a:pPr>
            <a:r>
              <a:rPr lang="en-US" sz="2800" dirty="0" smtClean="0">
                <a:solidFill>
                  <a:schemeClr val="bg2">
                    <a:lumMod val="25000"/>
                  </a:schemeClr>
                </a:solidFill>
              </a:rPr>
              <a:t>Preliminary calculations assume quasi-static load</a:t>
            </a:r>
          </a:p>
          <a:p>
            <a:pPr lvl="2">
              <a:buFont typeface="Wingdings" panose="05000000000000000000" pitchFamily="2" charset="2"/>
              <a:buChar char="§"/>
            </a:pPr>
            <a:r>
              <a:rPr lang="en-US" sz="2600" dirty="0" smtClean="0">
                <a:solidFill>
                  <a:schemeClr val="bg2">
                    <a:lumMod val="25000"/>
                  </a:schemeClr>
                </a:solidFill>
              </a:rPr>
              <a:t>Nominal average acceleration 1</a:t>
            </a:r>
            <a:r>
              <a:rPr lang="el-GR" sz="2800" dirty="0" smtClean="0">
                <a:solidFill>
                  <a:schemeClr val="bg2">
                    <a:lumMod val="25000"/>
                  </a:schemeClr>
                </a:solidFill>
              </a:rPr>
              <a:t>σ</a:t>
            </a:r>
            <a:r>
              <a:rPr lang="en-US" sz="2800" dirty="0" smtClean="0">
                <a:solidFill>
                  <a:schemeClr val="bg2">
                    <a:lumMod val="25000"/>
                  </a:schemeClr>
                </a:solidFill>
              </a:rPr>
              <a:t> = 1.29 g (</a:t>
            </a:r>
            <a:r>
              <a:rPr lang="en-US" sz="2800" dirty="0" err="1" smtClean="0">
                <a:solidFill>
                  <a:schemeClr val="bg2">
                    <a:lumMod val="25000"/>
                  </a:schemeClr>
                </a:solidFill>
              </a:rPr>
              <a:t>rms</a:t>
            </a:r>
            <a:r>
              <a:rPr lang="en-US" sz="2800" dirty="0" smtClean="0">
                <a:solidFill>
                  <a:schemeClr val="bg2">
                    <a:lumMod val="25000"/>
                  </a:schemeClr>
                </a:solidFill>
              </a:rPr>
              <a:t>)</a:t>
            </a:r>
            <a:endParaRPr lang="en-US" sz="2600" dirty="0">
              <a:solidFill>
                <a:schemeClr val="bg2">
                  <a:lumMod val="25000"/>
                </a:schemeClr>
              </a:solidFill>
            </a:endParaRPr>
          </a:p>
        </p:txBody>
      </p:sp>
    </p:spTree>
    <p:extLst>
      <p:ext uri="{BB962C8B-B14F-4D97-AF65-F5344CB8AC3E}">
        <p14:creationId xmlns:p14="http://schemas.microsoft.com/office/powerpoint/2010/main" val="398704534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Getting around educational license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Having 3 layers of elements quickly creates too many elements.</a:t>
            </a:r>
          </a:p>
          <a:p>
            <a:pPr>
              <a:buFont typeface="Wingdings" panose="05000000000000000000" pitchFamily="2" charset="2"/>
              <a:buChar char="§"/>
            </a:pPr>
            <a:r>
              <a:rPr lang="en-US" sz="2000" dirty="0" smtClean="0">
                <a:solidFill>
                  <a:schemeClr val="bg2">
                    <a:lumMod val="25000"/>
                  </a:schemeClr>
                </a:solidFill>
              </a:rPr>
              <a:t>Can use 1 layer of shell element (2D) and describe it’s material properties with a layered section</a:t>
            </a:r>
          </a:p>
          <a:p>
            <a:pPr>
              <a:buFont typeface="Wingdings" panose="05000000000000000000" pitchFamily="2" charset="2"/>
              <a:buChar char="§"/>
            </a:pPr>
            <a:r>
              <a:rPr lang="en-US" sz="2000" dirty="0" smtClean="0">
                <a:solidFill>
                  <a:schemeClr val="bg2">
                    <a:lumMod val="25000"/>
                  </a:schemeClr>
                </a:solidFill>
              </a:rPr>
              <a:t>Deformation still within 16% of analytical</a:t>
            </a:r>
          </a:p>
          <a:p>
            <a:pPr>
              <a:buFont typeface="Wingdings" panose="05000000000000000000" pitchFamily="2" charset="2"/>
              <a:buChar char="§"/>
            </a:pPr>
            <a:r>
              <a:rPr lang="en-US" sz="2000" dirty="0" smtClean="0">
                <a:solidFill>
                  <a:schemeClr val="bg2">
                    <a:lumMod val="25000"/>
                  </a:schemeClr>
                </a:solidFill>
              </a:rPr>
              <a:t>Stresses show ~no change</a:t>
            </a:r>
            <a:endParaRPr lang="en-US" sz="1400" dirty="0" smtClean="0">
              <a:solidFill>
                <a:schemeClr val="bg2">
                  <a:lumMod val="25000"/>
                </a:schemeClr>
              </a:solidFill>
            </a:endParaRPr>
          </a:p>
          <a:p>
            <a:pPr>
              <a:buFont typeface="Wingdings" panose="05000000000000000000" pitchFamily="2" charset="2"/>
              <a:buChar char="§"/>
            </a:pPr>
            <a:endParaRPr lang="en-US" sz="2000" dirty="0">
              <a:solidFill>
                <a:schemeClr val="bg2">
                  <a:lumMod val="25000"/>
                </a:schemeClr>
              </a:solidFill>
            </a:endParaRPr>
          </a:p>
        </p:txBody>
      </p:sp>
      <p:pic>
        <p:nvPicPr>
          <p:cNvPr id="3" name="Picture 2"/>
          <p:cNvPicPr>
            <a:picLocks noChangeAspect="1"/>
          </p:cNvPicPr>
          <p:nvPr/>
        </p:nvPicPr>
        <p:blipFill>
          <a:blip r:embed="rId4"/>
          <a:stretch>
            <a:fillRect/>
          </a:stretch>
        </p:blipFill>
        <p:spPr>
          <a:xfrm>
            <a:off x="1332705" y="3333750"/>
            <a:ext cx="6429375" cy="1228725"/>
          </a:xfrm>
          <a:prstGeom prst="rect">
            <a:avLst/>
          </a:prstGeom>
        </p:spPr>
      </p:pic>
      <p:pic>
        <p:nvPicPr>
          <p:cNvPr id="6" name="Picture 5"/>
          <p:cNvPicPr>
            <a:picLocks noChangeAspect="1"/>
          </p:cNvPicPr>
          <p:nvPr/>
        </p:nvPicPr>
        <p:blipFill>
          <a:blip r:embed="rId5"/>
          <a:stretch>
            <a:fillRect/>
          </a:stretch>
        </p:blipFill>
        <p:spPr>
          <a:xfrm>
            <a:off x="6248400" y="1885950"/>
            <a:ext cx="2606866" cy="1247775"/>
          </a:xfrm>
          <a:prstGeom prst="rect">
            <a:avLst/>
          </a:prstGeom>
        </p:spPr>
      </p:pic>
    </p:spTree>
    <p:extLst>
      <p:ext uri="{BB962C8B-B14F-4D97-AF65-F5344CB8AC3E}">
        <p14:creationId xmlns:p14="http://schemas.microsoft.com/office/powerpoint/2010/main" val="160848652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413402109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CHARGE  AMPLIFIER:</a:t>
            </a:r>
            <a:endParaRPr lang="en-US" b="1"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92871901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791" y="1346063"/>
            <a:ext cx="7163204" cy="2987000"/>
          </a:xfrm>
          <a:prstGeom prst="rect">
            <a:avLst/>
          </a:prstGeom>
        </p:spPr>
      </p:pic>
    </p:spTree>
    <p:extLst>
      <p:ext uri="{BB962C8B-B14F-4D97-AF65-F5344CB8AC3E}">
        <p14:creationId xmlns:p14="http://schemas.microsoft.com/office/powerpoint/2010/main" val="157148229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Why 60 Channels?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dirty="0" smtClean="0">
                <a:solidFill>
                  <a:schemeClr val="bg2">
                    <a:lumMod val="25000"/>
                  </a:schemeClr>
                </a:solidFill>
              </a:rPr>
              <a:t>Used as an estimate from Surrey until we are able to perform a modal analysis test on the structure.</a:t>
            </a:r>
            <a:endParaRPr lang="en-US" dirty="0">
              <a:solidFill>
                <a:schemeClr val="bg2">
                  <a:lumMod val="25000"/>
                </a:schemeClr>
              </a:solidFill>
            </a:endParaRPr>
          </a:p>
        </p:txBody>
      </p:sp>
      <p:graphicFrame>
        <p:nvGraphicFramePr>
          <p:cNvPr id="15"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427725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57200"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Content Placeholder 7"/>
          <p:cNvSpPr>
            <a:spLocks noGrp="1"/>
          </p:cNvSpPr>
          <p:nvPr>
            <p:ph sz="half" idx="2"/>
          </p:nvPr>
        </p:nvSpPr>
        <p:spPr>
          <a:xfrm>
            <a:off x="4623593"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2"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008778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endParaRPr lang="en-US" dirty="0">
              <a:solidFill>
                <a:schemeClr val="bg2">
                  <a:lumMod val="25000"/>
                </a:schemeClr>
              </a:solidFill>
            </a:endParaRPr>
          </a:p>
        </p:txBody>
      </p:sp>
      <p:sp>
        <p:nvSpPr>
          <p:cNvPr id="9" name="Content Placeholder 8"/>
          <p:cNvSpPr>
            <a:spLocks noGrp="1"/>
          </p:cNvSpPr>
          <p:nvPr>
            <p:ph sz="quarter" idx="4"/>
          </p:nvPr>
        </p:nvSpPr>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17578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solidFill>
                <a:schemeClr val="bg2">
                  <a:lumMod val="25000"/>
                </a:schemeClr>
              </a:solidFill>
            </a:endParaRPr>
          </a:p>
        </p:txBody>
      </p:sp>
      <p:sp>
        <p:nvSpPr>
          <p:cNvPr id="8" name="Content Placeholder 7"/>
          <p:cNvSpPr>
            <a:spLocks noGrp="1"/>
          </p:cNvSpPr>
          <p:nvPr>
            <p:ph idx="1"/>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9" name="Text Placeholder 8"/>
          <p:cNvSpPr>
            <a:spLocks noGrp="1"/>
          </p:cNvSpPr>
          <p:nvPr>
            <p:ph type="body" sz="half" idx="2"/>
          </p:nvPr>
        </p:nvSpPr>
        <p:spPr/>
        <p:txBody>
          <a:bodyPr/>
          <a:lstStyle/>
          <a:p>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470095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922487903"/>
              </p:ext>
            </p:extLst>
          </p:nvPr>
        </p:nvGraphicFramePr>
        <p:xfrm>
          <a:off x="457200" y="1200150"/>
          <a:ext cx="8229600" cy="1483360"/>
        </p:xfrm>
        <a:graphic>
          <a:graphicData uri="http://schemas.openxmlformats.org/drawingml/2006/table">
            <a:tbl>
              <a:tblPr firstRow="1" bandRow="1">
                <a:tableStyleId>{EB344D84-9AFB-497E-A393-DC336BA19D2E}</a:tableStyleId>
              </a:tblPr>
              <a:tblGrid>
                <a:gridCol w="1645920"/>
                <a:gridCol w="1645920"/>
                <a:gridCol w="1645920"/>
                <a:gridCol w="1645920"/>
                <a:gridCol w="1645920"/>
              </a:tblGrid>
              <a:tr h="370840">
                <a:tc>
                  <a:txBody>
                    <a:bodyPr/>
                    <a:lstStyle/>
                    <a:p>
                      <a:r>
                        <a:rPr lang="en-US" dirty="0" smtClean="0"/>
                        <a:t>Thing</a:t>
                      </a:r>
                      <a:r>
                        <a:rPr lang="en-US" baseline="0" dirty="0" smtClean="0"/>
                        <a:t> 1: </a:t>
                      </a:r>
                      <a:endParaRPr lang="en-US" dirty="0">
                        <a:solidFill>
                          <a:schemeClr val="bg2">
                            <a:lumMod val="25000"/>
                          </a:schemeClr>
                        </a:solidFill>
                      </a:endParaRPr>
                    </a:p>
                  </a:txBody>
                  <a:tcPr/>
                </a:tc>
                <a:tc>
                  <a:txBody>
                    <a:bodyPr/>
                    <a:lstStyle/>
                    <a:p>
                      <a:r>
                        <a:rPr lang="en-US" dirty="0" smtClean="0"/>
                        <a:t>Thing 2:</a:t>
                      </a:r>
                      <a:r>
                        <a:rPr lang="en-US" baseline="0" dirty="0" smtClean="0"/>
                        <a:t> </a:t>
                      </a:r>
                      <a:endParaRPr lang="en-US" dirty="0">
                        <a:solidFill>
                          <a:schemeClr val="bg2">
                            <a:lumMod val="25000"/>
                          </a:schemeClr>
                        </a:solidFill>
                      </a:endParaRPr>
                    </a:p>
                  </a:txBody>
                  <a:tcPr/>
                </a:tc>
                <a:tc>
                  <a:txBody>
                    <a:bodyPr/>
                    <a:lstStyle/>
                    <a:p>
                      <a:r>
                        <a:rPr lang="en-US" dirty="0" smtClean="0"/>
                        <a:t>Thing 3: </a:t>
                      </a:r>
                      <a:endParaRPr lang="en-US" dirty="0">
                        <a:solidFill>
                          <a:schemeClr val="bg2">
                            <a:lumMod val="25000"/>
                          </a:schemeClr>
                        </a:solidFill>
                      </a:endParaRPr>
                    </a:p>
                  </a:txBody>
                  <a:tcPr/>
                </a:tc>
                <a:tc>
                  <a:txBody>
                    <a:bodyPr/>
                    <a:lstStyle/>
                    <a:p>
                      <a:r>
                        <a:rPr lang="en-US" dirty="0" smtClean="0"/>
                        <a:t>Thing 4: </a:t>
                      </a:r>
                      <a:endParaRPr lang="en-US" dirty="0">
                        <a:solidFill>
                          <a:schemeClr val="bg2">
                            <a:lumMod val="25000"/>
                          </a:schemeClr>
                        </a:solidFill>
                      </a:endParaRPr>
                    </a:p>
                  </a:txBody>
                  <a:tcPr/>
                </a:tc>
                <a:tc>
                  <a:txBody>
                    <a:bodyPr/>
                    <a:lstStyle/>
                    <a:p>
                      <a:r>
                        <a:rPr lang="en-US" dirty="0" smtClean="0"/>
                        <a:t>Thing 5: </a:t>
                      </a:r>
                      <a:endParaRPr lang="en-US" dirty="0">
                        <a:solidFill>
                          <a:schemeClr val="bg2">
                            <a:lumMod val="25000"/>
                          </a:schemeClr>
                        </a:solidFill>
                      </a:endParaRPr>
                    </a:p>
                  </a:txBody>
                  <a:tcPr/>
                </a:tc>
              </a:tr>
              <a:tr h="370840">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1"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20018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SECTION HEADER </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3078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Quasi-static load: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a:bodyPr>
          <a:lstStyle/>
          <a:p>
            <a:pPr>
              <a:buFont typeface="Wingdings" panose="05000000000000000000" pitchFamily="2" charset="2"/>
              <a:buChar char="§"/>
            </a:pPr>
            <a:r>
              <a:rPr lang="en-US" dirty="0" smtClean="0">
                <a:solidFill>
                  <a:schemeClr val="bg2">
                    <a:lumMod val="25000"/>
                  </a:schemeClr>
                </a:solidFill>
              </a:rPr>
              <a:t>Assume: static load 1.4 g and 4</a:t>
            </a:r>
            <a:r>
              <a:rPr lang="el-GR" dirty="0" smtClean="0">
                <a:solidFill>
                  <a:schemeClr val="bg2">
                    <a:lumMod val="25000"/>
                  </a:schemeClr>
                </a:solidFill>
              </a:rPr>
              <a:t>σ</a:t>
            </a:r>
            <a:r>
              <a:rPr lang="en-US" dirty="0" smtClean="0">
                <a:solidFill>
                  <a:schemeClr val="bg2">
                    <a:lumMod val="25000"/>
                  </a:schemeClr>
                </a:solidFill>
              </a:rPr>
              <a:t> dynamic load</a:t>
            </a:r>
          </a:p>
          <a:p>
            <a:pPr marL="0" indent="0" algn="ctr">
              <a:buNone/>
            </a:pPr>
            <a:r>
              <a:rPr lang="en-US" dirty="0" smtClean="0">
                <a:solidFill>
                  <a:schemeClr val="bg2">
                    <a:lumMod val="25000"/>
                  </a:schemeClr>
                </a:solidFill>
              </a:rPr>
              <a:t>F = m*a</a:t>
            </a:r>
          </a:p>
          <a:p>
            <a:pPr marL="0" indent="0" algn="ctr">
              <a:buNone/>
            </a:pPr>
            <a:r>
              <a:rPr lang="en-US" sz="2600" dirty="0" smtClean="0">
                <a:solidFill>
                  <a:schemeClr val="bg2">
                    <a:lumMod val="25000"/>
                  </a:schemeClr>
                </a:solidFill>
              </a:rPr>
              <a:t>F </a:t>
            </a:r>
            <a:r>
              <a:rPr lang="en-US" sz="2600" dirty="0">
                <a:solidFill>
                  <a:schemeClr val="bg2">
                    <a:lumMod val="25000"/>
                  </a:schemeClr>
                </a:solidFill>
              </a:rPr>
              <a:t>=</a:t>
            </a:r>
            <a:r>
              <a:rPr lang="en-US" sz="2600" dirty="0" smtClean="0">
                <a:solidFill>
                  <a:schemeClr val="bg2">
                    <a:lumMod val="25000"/>
                  </a:schemeClr>
                </a:solidFill>
              </a:rPr>
              <a:t>M*g*1.4 + M*(4*1.29*g)</a:t>
            </a:r>
          </a:p>
          <a:p>
            <a:pPr marL="0" indent="0" algn="ctr">
              <a:buNone/>
            </a:pPr>
            <a:r>
              <a:rPr lang="en-US" sz="2600" dirty="0" smtClean="0">
                <a:solidFill>
                  <a:schemeClr val="bg2">
                    <a:lumMod val="25000"/>
                  </a:schemeClr>
                </a:solidFill>
              </a:rPr>
              <a:t>M = 100 kg; g = 9.81 m/s2</a:t>
            </a:r>
          </a:p>
          <a:p>
            <a:pPr marL="0" indent="0" algn="ctr">
              <a:buNone/>
            </a:pPr>
            <a:endParaRPr lang="en-US" sz="2600" dirty="0" smtClean="0">
              <a:solidFill>
                <a:schemeClr val="bg2">
                  <a:lumMod val="25000"/>
                </a:schemeClr>
              </a:solidFill>
            </a:endParaRPr>
          </a:p>
          <a:p>
            <a:pPr marL="0" indent="0" algn="ctr">
              <a:buNone/>
            </a:pPr>
            <a:r>
              <a:rPr lang="en-US" sz="2600" b="1" dirty="0" smtClean="0">
                <a:solidFill>
                  <a:schemeClr val="bg2">
                    <a:lumMod val="25000"/>
                  </a:schemeClr>
                </a:solidFill>
              </a:rPr>
              <a:t>F = 6.9 </a:t>
            </a:r>
            <a:r>
              <a:rPr lang="en-US" sz="2600" b="1" dirty="0" err="1" smtClean="0">
                <a:solidFill>
                  <a:schemeClr val="bg2">
                    <a:lumMod val="25000"/>
                  </a:schemeClr>
                </a:solidFill>
              </a:rPr>
              <a:t>kN</a:t>
            </a:r>
            <a:endParaRPr lang="en-US" sz="2600" b="1" dirty="0" smtClean="0">
              <a:solidFill>
                <a:schemeClr val="bg2">
                  <a:lumMod val="25000"/>
                </a:schemeClr>
              </a:solidFill>
            </a:endParaRPr>
          </a:p>
          <a:p>
            <a:pPr marL="0" indent="0">
              <a:buNone/>
            </a:pPr>
            <a:endParaRPr lang="en-US" sz="26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50346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442" y="209550"/>
            <a:ext cx="8229600" cy="857250"/>
          </a:xfrm>
        </p:spPr>
        <p:txBody>
          <a:bodyPr/>
          <a:lstStyle/>
          <a:p>
            <a:pPr algn="l"/>
            <a:r>
              <a:rPr lang="en-US" b="1" dirty="0" smtClean="0">
                <a:solidFill>
                  <a:schemeClr val="bg2">
                    <a:lumMod val="25000"/>
                  </a:schemeClr>
                </a:solidFill>
              </a:rPr>
              <a:t>VIBRATION LOADING: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Content Placeholder 5"/>
          <p:cNvGraphicFramePr>
            <a:graphicFrameLocks noGrp="1"/>
          </p:cNvGraphicFramePr>
          <p:nvPr>
            <p:ph idx="1"/>
            <p:extLst>
              <p:ext uri="{D42A27DB-BD31-4B8C-83A1-F6EECF244321}">
                <p14:modId xmlns:p14="http://schemas.microsoft.com/office/powerpoint/2010/main" val="4222274019"/>
              </p:ext>
            </p:extLst>
          </p:nvPr>
        </p:nvGraphicFramePr>
        <p:xfrm>
          <a:off x="4495800" y="1073727"/>
          <a:ext cx="4267201" cy="3308213"/>
        </p:xfrm>
        <a:graphic>
          <a:graphicData uri="http://schemas.openxmlformats.org/drawingml/2006/table">
            <a:tbl>
              <a:tblPr firstRow="1" bandRow="1">
                <a:tableStyleId>{EB344D84-9AFB-497E-A393-DC336BA19D2E}</a:tableStyleId>
              </a:tblPr>
              <a:tblGrid>
                <a:gridCol w="657855"/>
                <a:gridCol w="1447800"/>
                <a:gridCol w="1066800"/>
                <a:gridCol w="1094746"/>
              </a:tblGrid>
              <a:tr h="514350">
                <a:tc>
                  <a:txBody>
                    <a:bodyPr/>
                    <a:lstStyle/>
                    <a:p>
                      <a:pPr algn="l"/>
                      <a:r>
                        <a:rPr lang="en-US" sz="1600" dirty="0" smtClean="0"/>
                        <a:t>Axis:</a:t>
                      </a:r>
                      <a:endParaRPr lang="en-US" sz="1600" dirty="0"/>
                    </a:p>
                  </a:txBody>
                  <a:tcPr anchor="b">
                    <a:solidFill>
                      <a:schemeClr val="tx2"/>
                    </a:solidFill>
                  </a:tcPr>
                </a:tc>
                <a:tc>
                  <a:txBody>
                    <a:bodyPr/>
                    <a:lstStyle/>
                    <a:p>
                      <a:pPr algn="l"/>
                      <a:r>
                        <a:rPr lang="en-US" sz="1600" dirty="0" smtClean="0"/>
                        <a:t>Description:</a:t>
                      </a:r>
                      <a:endParaRPr lang="en-US" sz="1600" dirty="0"/>
                    </a:p>
                  </a:txBody>
                  <a:tcPr anchor="b">
                    <a:solidFill>
                      <a:schemeClr val="tx2"/>
                    </a:solidFill>
                  </a:tcPr>
                </a:tc>
                <a:tc>
                  <a:txBody>
                    <a:bodyPr/>
                    <a:lstStyle/>
                    <a:p>
                      <a:pPr algn="l"/>
                      <a:r>
                        <a:rPr lang="en-US" sz="1600" dirty="0" smtClean="0"/>
                        <a:t>Type of load:</a:t>
                      </a:r>
                      <a:endParaRPr lang="en-US" sz="1600" dirty="0"/>
                    </a:p>
                  </a:txBody>
                  <a:tcPr anchor="b">
                    <a:solidFill>
                      <a:schemeClr val="tx2"/>
                    </a:solidFill>
                  </a:tcPr>
                </a:tc>
                <a:tc>
                  <a:txBody>
                    <a:bodyPr/>
                    <a:lstStyle/>
                    <a:p>
                      <a:pPr algn="l"/>
                      <a:r>
                        <a:rPr lang="en-US" sz="1600" dirty="0" smtClean="0"/>
                        <a:t>Design Margin:</a:t>
                      </a:r>
                      <a:endParaRPr lang="en-US" sz="1600" dirty="0"/>
                    </a:p>
                  </a:txBody>
                  <a:tcPr anchor="b">
                    <a:solidFill>
                      <a:schemeClr val="tx2"/>
                    </a:solidFill>
                  </a:tcPr>
                </a:tc>
              </a:tr>
              <a:tr h="649513">
                <a:tc rowSpan="2">
                  <a:txBody>
                    <a:bodyPr/>
                    <a:lstStyle/>
                    <a:p>
                      <a:pPr algn="ctr"/>
                      <a:r>
                        <a:rPr lang="en-US" sz="1600" dirty="0" smtClean="0">
                          <a:solidFill>
                            <a:schemeClr val="tx1"/>
                          </a:solidFill>
                        </a:rPr>
                        <a:t>X</a:t>
                      </a:r>
                      <a:endParaRPr lang="en-US" sz="1600" dirty="0">
                        <a:solidFill>
                          <a:schemeClr val="tx1"/>
                        </a:solidFill>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Tube – Plate</a:t>
                      </a:r>
                    </a:p>
                  </a:txBody>
                  <a:tcPr/>
                </a:tc>
                <a:tc>
                  <a:txBody>
                    <a:bodyPr/>
                    <a:lstStyle/>
                    <a:p>
                      <a:pPr algn="ctr"/>
                      <a:r>
                        <a:rPr lang="en-US" sz="1600" dirty="0" smtClean="0"/>
                        <a:t>Shear</a:t>
                      </a:r>
                      <a:endParaRPr lang="en-US" sz="1600" dirty="0"/>
                    </a:p>
                  </a:txBody>
                  <a:tcPr/>
                </a:tc>
                <a:tc>
                  <a:txBody>
                    <a:bodyPr/>
                    <a:lstStyle/>
                    <a:p>
                      <a:pPr algn="ctr"/>
                      <a:r>
                        <a:rPr lang="en-US" sz="1600" dirty="0" smtClean="0"/>
                        <a:t>5</a:t>
                      </a:r>
                      <a:endParaRPr lang="en-US" sz="1600" dirty="0">
                        <a:solidFill>
                          <a:srgbClr val="FF0000"/>
                        </a:solidFill>
                      </a:endParaRPr>
                    </a:p>
                  </a:txBody>
                  <a:tcPr/>
                </a:tc>
              </a:tr>
              <a:tr h="415916">
                <a:tc vMerge="1">
                  <a:txBody>
                    <a:bodyPr/>
                    <a:lstStyle/>
                    <a:p>
                      <a:endParaRPr lang="en-US" dirty="0"/>
                    </a:p>
                  </a:txBody>
                  <a:tcPr/>
                </a:tc>
                <a:tc>
                  <a:txBody>
                    <a:bodyPr/>
                    <a:lstStyle/>
                    <a:p>
                      <a:pPr algn="ctr"/>
                      <a:r>
                        <a:rPr lang="en-US" sz="1600" dirty="0" smtClean="0"/>
                        <a:t>Column</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Buckling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1</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Y</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Column</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6</a:t>
                      </a:r>
                      <a:endParaRPr lang="en-US" sz="1600" dirty="0"/>
                    </a:p>
                  </a:txBody>
                  <a:tcPr>
                    <a:lnT w="28575" cap="flat" cmpd="sng" algn="ctr">
                      <a:solidFill>
                        <a:schemeClr val="tx1"/>
                      </a:solidFill>
                      <a:prstDash val="solid"/>
                      <a:round/>
                      <a:headEnd type="none" w="med" len="med"/>
                      <a:tailEnd type="none" w="med" len="med"/>
                    </a:lnT>
                  </a:tcPr>
                </a:tc>
              </a:tr>
              <a:tr h="415916">
                <a:tc vMerge="1">
                  <a:txBody>
                    <a:bodyPr/>
                    <a:lstStyle/>
                    <a:p>
                      <a:pPr algn="ctr"/>
                      <a:endParaRPr lang="en-US" sz="1600" dirty="0"/>
                    </a:p>
                  </a:txBody>
                  <a:tcPr/>
                </a:tc>
                <a:tc>
                  <a:txBody>
                    <a:bodyPr/>
                    <a:lstStyle/>
                    <a:p>
                      <a:pPr algn="ctr"/>
                      <a:r>
                        <a:rPr lang="en-US" sz="1600" dirty="0" smtClean="0"/>
                        <a:t>Side panel</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Bending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TBD</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Z</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smtClean="0"/>
                        <a:t>Middle</a:t>
                      </a:r>
                      <a:r>
                        <a:rPr lang="en-US" sz="1600" baseline="0" dirty="0" smtClean="0"/>
                        <a:t> panel</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500</a:t>
                      </a:r>
                      <a:endParaRPr lang="en-US" sz="1600" dirty="0"/>
                    </a:p>
                  </a:txBody>
                  <a:tcP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r>
              <a:tr h="415916">
                <a:tc vMerge="1">
                  <a:txBody>
                    <a:bodyPr/>
                    <a:lstStyle/>
                    <a:p>
                      <a:pPr algn="ctr"/>
                      <a:endParaRPr lang="en-US" sz="1600" dirty="0"/>
                    </a:p>
                  </a:txBody>
                  <a:tcPr/>
                </a:tc>
                <a:tc>
                  <a:txBody>
                    <a:bodyPr/>
                    <a:lstStyle/>
                    <a:p>
                      <a:pPr algn="ctr"/>
                      <a:r>
                        <a:rPr lang="en-US" sz="1600" dirty="0" smtClean="0"/>
                        <a:t>Mid</a:t>
                      </a:r>
                      <a:r>
                        <a:rPr lang="en-US" sz="1600" baseline="0" dirty="0" smtClean="0"/>
                        <a:t> panel tabs</a:t>
                      </a:r>
                      <a:endParaRPr lang="en-US" sz="1600" dirty="0"/>
                    </a:p>
                  </a:txBody>
                  <a:tcPr/>
                </a:tc>
                <a:tc>
                  <a:txBody>
                    <a:bodyPr/>
                    <a:lstStyle/>
                    <a:p>
                      <a:pPr algn="ctr"/>
                      <a:r>
                        <a:rPr lang="en-US" sz="1600" dirty="0" smtClean="0"/>
                        <a:t>Shear</a:t>
                      </a:r>
                      <a:endParaRPr lang="en-US" sz="1600" dirty="0"/>
                    </a:p>
                  </a:txBody>
                  <a:tcPr>
                    <a:lnR w="12700" cap="flat" cmpd="sng" algn="ctr">
                      <a:noFill/>
                      <a:prstDash val="solid"/>
                      <a:round/>
                      <a:headEnd type="none" w="med" len="med"/>
                      <a:tailEnd type="none" w="med" len="med"/>
                    </a:lnR>
                  </a:tcPr>
                </a:tc>
                <a:tc>
                  <a:txBody>
                    <a:bodyPr/>
                    <a:lstStyle/>
                    <a:p>
                      <a:pPr algn="ctr"/>
                      <a:r>
                        <a:rPr lang="en-US" sz="1600" dirty="0" smtClean="0"/>
                        <a:t>10</a:t>
                      </a:r>
                      <a:endParaRPr lang="en-US" sz="1600" dirty="0">
                        <a:solidFill>
                          <a:srgbClr val="FF0000"/>
                        </a:solidFill>
                      </a:endParaRPr>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Content Placeholder 5"/>
          <p:cNvGraphicFramePr>
            <a:graphicFrameLocks/>
          </p:cNvGraphicFramePr>
          <p:nvPr>
            <p:extLst>
              <p:ext uri="{D42A27DB-BD31-4B8C-83A1-F6EECF244321}">
                <p14:modId xmlns:p14="http://schemas.microsoft.com/office/powerpoint/2010/main" val="372048777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90055" y="2724150"/>
            <a:ext cx="4191000" cy="1754326"/>
          </a:xfrm>
          <a:prstGeom prst="rect">
            <a:avLst/>
          </a:prstGeom>
        </p:spPr>
        <p:txBody>
          <a:bodyPr wrap="square">
            <a:spAutoFit/>
          </a:bodyPr>
          <a:lstStyle/>
          <a:p>
            <a:r>
              <a:rPr lang="en-US" b="1" dirty="0" smtClean="0">
                <a:solidFill>
                  <a:schemeClr val="bg2">
                    <a:lumMod val="25000"/>
                  </a:schemeClr>
                </a:solidFill>
              </a:rPr>
              <a:t>Next:</a:t>
            </a:r>
          </a:p>
          <a:p>
            <a:pPr marL="285750" indent="-285750">
              <a:buFont typeface="Arial" panose="020B0604020202020204" pitchFamily="34" charset="0"/>
              <a:buChar char="•"/>
            </a:pPr>
            <a:r>
              <a:rPr lang="en-US" dirty="0" smtClean="0">
                <a:solidFill>
                  <a:schemeClr val="bg2">
                    <a:lumMod val="25000"/>
                  </a:schemeClr>
                </a:solidFill>
              </a:rPr>
              <a:t>Finite Element Model (FEM) </a:t>
            </a:r>
            <a:r>
              <a:rPr lang="en-US" dirty="0">
                <a:solidFill>
                  <a:schemeClr val="bg2">
                    <a:lumMod val="25000"/>
                  </a:schemeClr>
                </a:solidFill>
              </a:rPr>
              <a:t>analysis </a:t>
            </a:r>
            <a:r>
              <a:rPr lang="en-US" dirty="0" smtClean="0">
                <a:solidFill>
                  <a:schemeClr val="bg2">
                    <a:lumMod val="25000"/>
                  </a:schemeClr>
                </a:solidFill>
              </a:rPr>
              <a:t>shall identify </a:t>
            </a:r>
            <a:r>
              <a:rPr lang="en-US" dirty="0">
                <a:solidFill>
                  <a:schemeClr val="bg2">
                    <a:lumMod val="25000"/>
                  </a:schemeClr>
                </a:solidFill>
              </a:rPr>
              <a:t>areas of max </a:t>
            </a:r>
            <a:r>
              <a:rPr lang="en-US" dirty="0" smtClean="0">
                <a:solidFill>
                  <a:schemeClr val="bg2">
                    <a:lumMod val="25000"/>
                  </a:schemeClr>
                </a:solidFill>
              </a:rPr>
              <a:t>stress</a:t>
            </a:r>
          </a:p>
          <a:p>
            <a:endParaRPr lang="en-US" dirty="0" smtClean="0">
              <a:solidFill>
                <a:schemeClr val="bg2">
                  <a:lumMod val="25000"/>
                </a:schemeClr>
              </a:solidFill>
            </a:endParaRPr>
          </a:p>
          <a:p>
            <a:pPr marL="285750" indent="-285750">
              <a:buFont typeface="Arial" panose="020B0604020202020204" pitchFamily="34" charset="0"/>
              <a:buChar char="•"/>
            </a:pPr>
            <a:r>
              <a:rPr lang="en-US" dirty="0" smtClean="0">
                <a:solidFill>
                  <a:schemeClr val="bg2">
                    <a:lumMod val="25000"/>
                  </a:schemeClr>
                </a:solidFill>
              </a:rPr>
              <a:t>Natural frequency shall be estimated</a:t>
            </a:r>
          </a:p>
          <a:p>
            <a:pPr marL="285750" indent="-285750">
              <a:buFont typeface="Arial" panose="020B0604020202020204" pitchFamily="34" charset="0"/>
              <a:buChar char="•"/>
            </a:pPr>
            <a:r>
              <a:rPr lang="en-US" dirty="0" smtClean="0">
                <a:solidFill>
                  <a:schemeClr val="bg2">
                    <a:lumMod val="25000"/>
                  </a:schemeClr>
                </a:solidFill>
              </a:rPr>
              <a:t>Detailed analysis for CDR</a:t>
            </a:r>
          </a:p>
        </p:txBody>
      </p:sp>
      <p:sp>
        <p:nvSpPr>
          <p:cNvPr id="8" name="Rectangle 7"/>
          <p:cNvSpPr/>
          <p:nvPr/>
        </p:nvSpPr>
        <p:spPr>
          <a:xfrm>
            <a:off x="76200" y="1107227"/>
            <a:ext cx="4405745"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2">
                    <a:lumMod val="25000"/>
                  </a:schemeClr>
                </a:solidFill>
              </a:rPr>
              <a:t>Major interfaces are analyzed to survive worst-case loading</a:t>
            </a:r>
          </a:p>
        </p:txBody>
      </p:sp>
    </p:spTree>
    <p:extLst>
      <p:ext uri="{BB962C8B-B14F-4D97-AF65-F5344CB8AC3E}">
        <p14:creationId xmlns:p14="http://schemas.microsoft.com/office/powerpoint/2010/main" val="38823537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5181600" cy="3200399"/>
          </a:xfrm>
        </p:spPr>
        <p:txBody>
          <a:bodyPr>
            <a:normAutofit/>
          </a:bodyPr>
          <a:lstStyle/>
          <a:p>
            <a:pPr>
              <a:buFont typeface="Wingdings" panose="05000000000000000000" pitchFamily="2" charset="2"/>
              <a:buChar char="§"/>
            </a:pPr>
            <a:r>
              <a:rPr lang="en-US" sz="1800" dirty="0" smtClean="0">
                <a:solidFill>
                  <a:schemeClr val="bg2">
                    <a:lumMod val="25000"/>
                  </a:schemeClr>
                </a:solidFill>
              </a:rPr>
              <a:t>Using adhesive for attaching all components and structure</a:t>
            </a:r>
          </a:p>
          <a:p>
            <a:pPr lvl="1">
              <a:buFont typeface="Wingdings" panose="05000000000000000000" pitchFamily="2" charset="2"/>
              <a:buChar char="§"/>
            </a:pPr>
            <a:r>
              <a:rPr lang="en-US" sz="1400" dirty="0" smtClean="0">
                <a:solidFill>
                  <a:schemeClr val="bg2">
                    <a:lumMod val="25000"/>
                  </a:schemeClr>
                </a:solidFill>
              </a:rPr>
              <a:t>Worst loading case is 79.4 </a:t>
            </a:r>
            <a:r>
              <a:rPr lang="en-US" sz="1400" dirty="0" err="1" smtClean="0">
                <a:solidFill>
                  <a:schemeClr val="bg2">
                    <a:lumMod val="25000"/>
                  </a:schemeClr>
                </a:solidFill>
              </a:rPr>
              <a:t>kPa</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Total adhesive surface area with a 0.005 in thickness yields ~0.25 </a:t>
            </a:r>
            <a:r>
              <a:rPr lang="en-US" sz="1400" dirty="0" err="1" smtClean="0">
                <a:solidFill>
                  <a:schemeClr val="bg2">
                    <a:lumMod val="25000"/>
                  </a:schemeClr>
                </a:solidFill>
              </a:rPr>
              <a:t>qrt</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Picture of components on </a:t>
            </a:r>
            <a:r>
              <a:rPr lang="en-US" sz="1400" dirty="0" err="1" smtClean="0">
                <a:solidFill>
                  <a:schemeClr val="bg2">
                    <a:lumMod val="25000"/>
                  </a:schemeClr>
                </a:solidFill>
              </a:rPr>
              <a:t>midplate</a:t>
            </a:r>
            <a:endParaRPr lang="en-US" sz="1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16747856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10681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514350"/>
          </a:xfrm>
        </p:spPr>
        <p:txBody>
          <a:bodyPr>
            <a:normAutofit fontScale="90000"/>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914400"/>
            <a:ext cx="5334000" cy="3638549"/>
          </a:xfrm>
        </p:spPr>
        <p:txBody>
          <a:bodyPr>
            <a:normAutofit/>
          </a:bodyPr>
          <a:lstStyle/>
          <a:p>
            <a:pPr>
              <a:buFont typeface="Wingdings" panose="05000000000000000000" pitchFamily="2" charset="2"/>
              <a:buChar char="§"/>
            </a:pPr>
            <a:r>
              <a:rPr lang="en-US" sz="1800" dirty="0" err="1" smtClean="0">
                <a:solidFill>
                  <a:schemeClr val="bg2">
                    <a:lumMod val="25000"/>
                  </a:schemeClr>
                </a:solidFill>
              </a:rPr>
              <a:t>Hysol</a:t>
            </a:r>
            <a:r>
              <a:rPr lang="en-US" sz="1800" dirty="0" smtClean="0">
                <a:solidFill>
                  <a:schemeClr val="bg2">
                    <a:lumMod val="25000"/>
                  </a:schemeClr>
                </a:solidFill>
              </a:rPr>
              <a:t> EA 9394 Aerospace Adhesive</a:t>
            </a:r>
          </a:p>
          <a:p>
            <a:pPr lvl="1">
              <a:buFont typeface="Wingdings" panose="05000000000000000000" pitchFamily="2" charset="2"/>
              <a:buChar char="§"/>
            </a:pPr>
            <a:r>
              <a:rPr lang="en-US" sz="1400" dirty="0" smtClean="0">
                <a:solidFill>
                  <a:schemeClr val="bg2">
                    <a:lumMod val="25000"/>
                  </a:schemeClr>
                </a:solidFill>
              </a:rPr>
              <a:t>Customer recommended</a:t>
            </a:r>
          </a:p>
          <a:p>
            <a:pPr lvl="1">
              <a:buFont typeface="Wingdings" panose="05000000000000000000" pitchFamily="2" charset="2"/>
              <a:buChar char="§"/>
            </a:pPr>
            <a:r>
              <a:rPr lang="en-US" sz="1400" dirty="0" smtClean="0">
                <a:solidFill>
                  <a:schemeClr val="bg2">
                    <a:lumMod val="25000"/>
                  </a:schemeClr>
                </a:solidFill>
              </a:rPr>
              <a:t>1 </a:t>
            </a:r>
            <a:r>
              <a:rPr lang="en-US" sz="1400" dirty="0" err="1">
                <a:solidFill>
                  <a:schemeClr val="bg2">
                    <a:lumMod val="25000"/>
                  </a:schemeClr>
                </a:solidFill>
              </a:rPr>
              <a:t>q</a:t>
            </a:r>
            <a:r>
              <a:rPr lang="en-US" sz="1400" dirty="0" err="1" smtClean="0">
                <a:solidFill>
                  <a:schemeClr val="bg2">
                    <a:lumMod val="25000"/>
                  </a:schemeClr>
                </a:solidFill>
              </a:rPr>
              <a:t>rt</a:t>
            </a:r>
            <a:r>
              <a:rPr lang="en-US" sz="1400" dirty="0" smtClean="0">
                <a:solidFill>
                  <a:schemeClr val="bg2">
                    <a:lumMod val="25000"/>
                  </a:schemeClr>
                </a:solidFill>
              </a:rPr>
              <a:t> attainable at skygeek.com – $184.89</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chemcenters.com - $210.00</a:t>
            </a:r>
          </a:p>
          <a:p>
            <a:pPr lvl="1">
              <a:buFont typeface="Wingdings" panose="05000000000000000000" pitchFamily="2" charset="2"/>
              <a:buChar char="§"/>
            </a:pPr>
            <a:r>
              <a:rPr lang="en-US" sz="1400" dirty="0" smtClean="0">
                <a:solidFill>
                  <a:schemeClr val="bg2">
                    <a:lumMod val="25000"/>
                  </a:schemeClr>
                </a:solidFill>
              </a:rPr>
              <a:t>Bonded </a:t>
            </a:r>
            <a:r>
              <a:rPr lang="en-US" sz="1400" dirty="0">
                <a:solidFill>
                  <a:schemeClr val="bg2">
                    <a:lumMod val="25000"/>
                  </a:schemeClr>
                </a:solidFill>
              </a:rPr>
              <a:t>in composites lab, curing takes 24 hours with support tooling with full strength attained after 3-5 </a:t>
            </a:r>
            <a:r>
              <a:rPr lang="en-US" sz="1400" dirty="0" smtClean="0">
                <a:solidFill>
                  <a:schemeClr val="bg2">
                    <a:lumMod val="25000"/>
                  </a:schemeClr>
                </a:solidFill>
              </a:rPr>
              <a:t>days</a:t>
            </a:r>
          </a:p>
          <a:p>
            <a:pPr>
              <a:buFont typeface="Wingdings" panose="05000000000000000000" pitchFamily="2" charset="2"/>
              <a:buChar char="§"/>
            </a:pPr>
            <a:r>
              <a:rPr lang="en-US" sz="1800" dirty="0" smtClean="0">
                <a:solidFill>
                  <a:schemeClr val="bg2">
                    <a:lumMod val="25000"/>
                  </a:schemeClr>
                </a:solidFill>
              </a:rPr>
              <a:t>Scotch-Weld 2216 Epoxy</a:t>
            </a:r>
          </a:p>
          <a:p>
            <a:pPr lvl="1">
              <a:buFont typeface="Wingdings" panose="05000000000000000000" pitchFamily="2" charset="2"/>
              <a:buChar char="§"/>
            </a:pPr>
            <a:r>
              <a:rPr lang="en-US" sz="1400" dirty="0" smtClean="0">
                <a:solidFill>
                  <a:schemeClr val="bg2">
                    <a:lumMod val="25000"/>
                  </a:schemeClr>
                </a:solidFill>
              </a:rPr>
              <a:t>Customer recommended, can be removed with heat</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amazon.com – $275.74</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ellsworth.com - $282.58</a:t>
            </a:r>
          </a:p>
          <a:p>
            <a:pPr lvl="1">
              <a:buFont typeface="Wingdings" panose="05000000000000000000" pitchFamily="2" charset="2"/>
              <a:buChar char="§"/>
            </a:pPr>
            <a:r>
              <a:rPr lang="en-US" sz="1400" dirty="0" smtClean="0">
                <a:solidFill>
                  <a:schemeClr val="bg2">
                    <a:lumMod val="25000"/>
                  </a:schemeClr>
                </a:solidFill>
              </a:rPr>
              <a:t>Handling strength at 10 hours, cured for 7 days</a:t>
            </a:r>
          </a:p>
          <a:p>
            <a:pPr>
              <a:buFont typeface="Wingdings" panose="05000000000000000000" pitchFamily="2" charset="2"/>
              <a:buChar char="§"/>
            </a:pPr>
            <a:r>
              <a:rPr lang="en-US" sz="1800" dirty="0" smtClean="0">
                <a:solidFill>
                  <a:schemeClr val="bg2">
                    <a:lumMod val="25000"/>
                  </a:schemeClr>
                </a:solidFill>
              </a:rPr>
              <a:t>Both have strength significantly higher than required for component mounting (79.4 </a:t>
            </a:r>
            <a:r>
              <a:rPr lang="en-US" sz="1800" dirty="0" err="1" smtClean="0">
                <a:solidFill>
                  <a:schemeClr val="bg2">
                    <a:lumMod val="25000"/>
                  </a:schemeClr>
                </a:solidFill>
              </a:rPr>
              <a:t>kPa</a:t>
            </a:r>
            <a:r>
              <a:rPr lang="en-US" sz="1800" dirty="0" smtClean="0">
                <a:solidFill>
                  <a:schemeClr val="bg2">
                    <a:lumMod val="25000"/>
                  </a:schemeClr>
                </a:solidFill>
              </a:rPr>
              <a:t>)</a:t>
            </a:r>
          </a:p>
          <a:p>
            <a:pPr lvl="1">
              <a:buFont typeface="Wingdings" panose="05000000000000000000" pitchFamily="2" charset="2"/>
              <a:buChar char="§"/>
            </a:pPr>
            <a:endParaRPr lang="en-US" sz="1400" dirty="0">
              <a:solidFill>
                <a:schemeClr val="bg2">
                  <a:lumMod val="25000"/>
                </a:schemeClr>
              </a:solidFill>
            </a:endParaRPr>
          </a:p>
        </p:txBody>
      </p:sp>
      <p:graphicFrame>
        <p:nvGraphicFramePr>
          <p:cNvPr id="7" name="Content Placeholder 9"/>
          <p:cNvGraphicFramePr>
            <a:graphicFrameLocks/>
          </p:cNvGraphicFramePr>
          <p:nvPr>
            <p:extLst>
              <p:ext uri="{D42A27DB-BD31-4B8C-83A1-F6EECF244321}">
                <p14:modId xmlns:p14="http://schemas.microsoft.com/office/powerpoint/2010/main" val="2842473319"/>
              </p:ext>
            </p:extLst>
          </p:nvPr>
        </p:nvGraphicFramePr>
        <p:xfrm>
          <a:off x="5334000" y="771304"/>
          <a:ext cx="3657600" cy="3541173"/>
        </p:xfrm>
        <a:graphic>
          <a:graphicData uri="http://schemas.openxmlformats.org/drawingml/2006/table">
            <a:tbl>
              <a:tblPr firstRow="1" bandRow="1">
                <a:tableStyleId>{EB344D84-9AFB-497E-A393-DC336BA19D2E}</a:tableStyleId>
              </a:tblPr>
              <a:tblGrid>
                <a:gridCol w="1295400"/>
                <a:gridCol w="1143000"/>
                <a:gridCol w="1219200"/>
              </a:tblGrid>
              <a:tr h="687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Property (25</a:t>
                      </a:r>
                      <a:r>
                        <a:rPr lang="en-US" sz="1600" dirty="0" smtClean="0">
                          <a:solidFill>
                            <a:schemeClr val="bg1"/>
                          </a:solidFill>
                          <a:latin typeface="+mn-lt"/>
                        </a:rPr>
                        <a:t>⁰C)</a:t>
                      </a:r>
                      <a:endParaRPr lang="en-US" sz="1600" dirty="0" smtClean="0">
                        <a:solidFill>
                          <a:schemeClr val="bg1"/>
                        </a:solidFill>
                      </a:endParaRPr>
                    </a:p>
                    <a:p>
                      <a:endParaRPr lang="en-US" sz="1600" dirty="0">
                        <a:solidFill>
                          <a:schemeClr val="bg1"/>
                        </a:solidFill>
                      </a:endParaRPr>
                    </a:p>
                  </a:txBody>
                  <a:tcPr>
                    <a:solidFill>
                      <a:schemeClr val="tx2"/>
                    </a:solidFill>
                  </a:tcPr>
                </a:tc>
                <a:tc>
                  <a:txBody>
                    <a:bodyPr/>
                    <a:lstStyle/>
                    <a:p>
                      <a:r>
                        <a:rPr lang="en-US" sz="1600" dirty="0" err="1" smtClean="0">
                          <a:solidFill>
                            <a:schemeClr val="bg1"/>
                          </a:solidFill>
                        </a:rPr>
                        <a:t>Hysol</a:t>
                      </a:r>
                      <a:r>
                        <a:rPr lang="en-US" sz="1600" dirty="0" smtClean="0">
                          <a:solidFill>
                            <a:schemeClr val="bg1"/>
                          </a:solidFill>
                        </a:rPr>
                        <a:t> EA</a:t>
                      </a:r>
                      <a:r>
                        <a:rPr lang="en-US" sz="1600" baseline="0" dirty="0" smtClean="0">
                          <a:solidFill>
                            <a:schemeClr val="bg1"/>
                          </a:solidFill>
                        </a:rPr>
                        <a:t> 9394</a:t>
                      </a:r>
                      <a:endParaRPr lang="en-US" sz="1600" dirty="0">
                        <a:solidFill>
                          <a:schemeClr val="bg1"/>
                        </a:solidFill>
                      </a:endParaRPr>
                    </a:p>
                  </a:txBody>
                  <a:tcPr>
                    <a:solidFill>
                      <a:schemeClr val="tx2"/>
                    </a:solidFill>
                  </a:tcPr>
                </a:tc>
                <a:tc>
                  <a:txBody>
                    <a:bodyPr/>
                    <a:lstStyle/>
                    <a:p>
                      <a:r>
                        <a:rPr lang="en-US" sz="1600" dirty="0" smtClean="0">
                          <a:solidFill>
                            <a:schemeClr val="bg1"/>
                          </a:solidFill>
                        </a:rPr>
                        <a:t>Scotch-Weld 2216</a:t>
                      </a:r>
                      <a:endParaRPr lang="en-US" sz="1600" dirty="0">
                        <a:solidFill>
                          <a:schemeClr val="bg1"/>
                        </a:solidFill>
                      </a:endParaRPr>
                    </a:p>
                  </a:txBody>
                  <a:tcPr>
                    <a:solidFill>
                      <a:schemeClr val="tx2"/>
                    </a:solidFill>
                  </a:tcPr>
                </a:tc>
              </a:tr>
              <a:tr h="398273">
                <a:tc>
                  <a:txBody>
                    <a:bodyPr/>
                    <a:lstStyle/>
                    <a:p>
                      <a:r>
                        <a:rPr lang="en-US" sz="1600" dirty="0" smtClean="0">
                          <a:solidFill>
                            <a:schemeClr val="bg2">
                              <a:lumMod val="25000"/>
                            </a:schemeClr>
                          </a:solidFill>
                        </a:rPr>
                        <a:t>Tensile Lap Shear</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28.9 MPa</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22.1 MPa</a:t>
                      </a:r>
                      <a:endParaRPr lang="en-US" sz="1600" dirty="0">
                        <a:solidFill>
                          <a:schemeClr val="bg2">
                            <a:lumMod val="25000"/>
                          </a:schemeClr>
                        </a:solidFill>
                      </a:endParaRPr>
                    </a:p>
                  </a:txBody>
                  <a:tcPr/>
                </a:tc>
              </a:tr>
              <a:tr h="439635">
                <a:tc>
                  <a:txBody>
                    <a:bodyPr/>
                    <a:lstStyle/>
                    <a:p>
                      <a:r>
                        <a:rPr lang="en-US" sz="1600" dirty="0" smtClean="0">
                          <a:solidFill>
                            <a:schemeClr val="bg2">
                              <a:lumMod val="25000"/>
                            </a:schemeClr>
                          </a:solidFill>
                        </a:rPr>
                        <a:t>Tensile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46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687927">
                <a:tc>
                  <a:txBody>
                    <a:bodyPr/>
                    <a:lstStyle/>
                    <a:p>
                      <a:r>
                        <a:rPr lang="en-US" sz="1600" dirty="0" smtClean="0">
                          <a:solidFill>
                            <a:schemeClr val="bg2">
                              <a:lumMod val="25000"/>
                            </a:schemeClr>
                          </a:solidFill>
                        </a:rPr>
                        <a:t>Compressive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158.6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436023">
                <a:tc>
                  <a:txBody>
                    <a:bodyPr/>
                    <a:lstStyle/>
                    <a:p>
                      <a:r>
                        <a:rPr lang="en-US" sz="1600" dirty="0" smtClean="0">
                          <a:solidFill>
                            <a:schemeClr val="bg2">
                              <a:lumMod val="25000"/>
                            </a:schemeClr>
                          </a:solidFill>
                        </a:rPr>
                        <a:t>Density</a:t>
                      </a:r>
                      <a:endParaRPr lang="en-US" sz="160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dirty="0" smtClean="0">
                          <a:solidFill>
                            <a:schemeClr val="bg2">
                              <a:lumMod val="25000"/>
                            </a:schemeClr>
                          </a:solidFill>
                        </a:rPr>
                        <a:t>1360 </a:t>
                      </a:r>
                      <a:r>
                        <a:rPr lang="en-US" sz="1600" i="0" dirty="0" smtClean="0">
                          <a:solidFill>
                            <a:schemeClr val="bg2">
                              <a:lumMod val="25000"/>
                            </a:schemeClr>
                          </a:solidFill>
                        </a:rPr>
                        <a:t>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i="0" dirty="0" smtClean="0">
                          <a:solidFill>
                            <a:schemeClr val="bg2">
                              <a:lumMod val="25000"/>
                            </a:schemeClr>
                          </a:solidFill>
                        </a:rPr>
                        <a:t>1330 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r>
              <a:tr h="436023">
                <a:tc>
                  <a:txBody>
                    <a:bodyPr/>
                    <a:lstStyle/>
                    <a:p>
                      <a:r>
                        <a:rPr lang="en-US" sz="1600" dirty="0" smtClean="0">
                          <a:solidFill>
                            <a:schemeClr val="bg2">
                              <a:lumMod val="25000"/>
                            </a:schemeClr>
                          </a:solidFill>
                        </a:rPr>
                        <a:t>Mass needed</a:t>
                      </a:r>
                      <a:endParaRPr lang="en-US" sz="1600" dirty="0">
                        <a:solidFill>
                          <a:schemeClr val="bg2">
                            <a:lumMod val="25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0.288 kg</a:t>
                      </a:r>
                      <a:endParaRPr lang="en-US" sz="1600" i="0" dirty="0">
                        <a:solidFill>
                          <a:schemeClr val="bg2">
                            <a:lumMod val="25000"/>
                          </a:schemeClr>
                        </a:solidFill>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0.282 kg</a:t>
                      </a:r>
                      <a:endParaRPr lang="en-US" sz="1600" i="0" dirty="0">
                        <a:solidFill>
                          <a:schemeClr val="bg2">
                            <a:lumMod val="25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Content Placeholder 5"/>
          <p:cNvGraphicFramePr>
            <a:graphicFrameLocks/>
          </p:cNvGraphicFramePr>
          <p:nvPr>
            <p:extLst>
              <p:ext uri="{D42A27DB-BD31-4B8C-83A1-F6EECF244321}">
                <p14:modId xmlns:p14="http://schemas.microsoft.com/office/powerpoint/2010/main" val="151682436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41031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MASS 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2814618825"/>
              </p:ext>
            </p:extLst>
          </p:nvPr>
        </p:nvGraphicFramePr>
        <p:xfrm>
          <a:off x="304800" y="1123950"/>
          <a:ext cx="8686800"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152400" y="2120382"/>
            <a:ext cx="2971800" cy="830997"/>
          </a:xfrm>
          <a:prstGeom prst="rect">
            <a:avLst/>
          </a:prstGeom>
          <a:noFill/>
          <a:ln w="38100">
            <a:solidFill>
              <a:schemeClr val="tx1"/>
            </a:solidFill>
          </a:ln>
        </p:spPr>
        <p:txBody>
          <a:bodyPr wrap="square" rtlCol="0">
            <a:spAutoFit/>
          </a:bodyPr>
          <a:lstStyle/>
          <a:p>
            <a:r>
              <a:rPr lang="en-US" sz="2400" dirty="0" smtClean="0">
                <a:solidFill>
                  <a:schemeClr val="bg2">
                    <a:lumMod val="25000"/>
                  </a:schemeClr>
                </a:solidFill>
              </a:rPr>
              <a:t>Mass Limit: 5kg </a:t>
            </a:r>
          </a:p>
          <a:p>
            <a:r>
              <a:rPr lang="en-US" sz="2400" dirty="0" smtClean="0">
                <a:solidFill>
                  <a:schemeClr val="bg2">
                    <a:lumMod val="25000"/>
                  </a:schemeClr>
                </a:solidFill>
              </a:rPr>
              <a:t>Mass of Design: 4.7kg </a:t>
            </a:r>
            <a:endParaRPr lang="en-US" sz="2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95431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228600" y="1184564"/>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Most weight relief and support tabs are 2D</a:t>
            </a:r>
          </a:p>
          <a:p>
            <a:pPr lvl="1">
              <a:buFont typeface="Wingdings" panose="05000000000000000000" pitchFamily="2" charset="2"/>
              <a:buChar char="§"/>
            </a:pPr>
            <a:r>
              <a:rPr lang="en-US" sz="2000" dirty="0" smtClean="0">
                <a:solidFill>
                  <a:schemeClr val="bg2">
                    <a:lumMod val="25000"/>
                  </a:schemeClr>
                </a:solidFill>
              </a:rPr>
              <a:t>Achievable with Water Jet Cutter</a:t>
            </a:r>
          </a:p>
          <a:p>
            <a:pPr lvl="2">
              <a:buFont typeface="Wingdings" panose="05000000000000000000" pitchFamily="2" charset="2"/>
              <a:buChar char="§"/>
            </a:pPr>
            <a:r>
              <a:rPr lang="en-US" sz="1600" dirty="0" smtClean="0">
                <a:solidFill>
                  <a:schemeClr val="bg2">
                    <a:lumMod val="25000"/>
                  </a:schemeClr>
                </a:solidFill>
              </a:rPr>
              <a:t>Available at the Physics machine shop</a:t>
            </a:r>
          </a:p>
          <a:p>
            <a:pPr lvl="2">
              <a:buFont typeface="Wingdings" panose="05000000000000000000" pitchFamily="2" charset="2"/>
              <a:buChar char="§"/>
            </a:pPr>
            <a:r>
              <a:rPr lang="en-US" sz="1600" dirty="0" smtClean="0">
                <a:solidFill>
                  <a:schemeClr val="bg2">
                    <a:lumMod val="25000"/>
                  </a:schemeClr>
                </a:solidFill>
              </a:rPr>
              <a:t>Min. Radius = .006”</a:t>
            </a:r>
          </a:p>
          <a:p>
            <a:pPr lvl="2">
              <a:buFont typeface="Wingdings" panose="05000000000000000000" pitchFamily="2" charset="2"/>
              <a:buChar char="§"/>
            </a:pPr>
            <a:r>
              <a:rPr lang="en-US" sz="1600" dirty="0" smtClean="0">
                <a:solidFill>
                  <a:schemeClr val="bg2">
                    <a:lumMod val="25000"/>
                  </a:schemeClr>
                </a:solidFill>
              </a:rPr>
              <a:t>Positional Tolerance &lt; .005”</a:t>
            </a:r>
          </a:p>
          <a:p>
            <a:pPr>
              <a:buFont typeface="Wingdings" panose="05000000000000000000" pitchFamily="2" charset="2"/>
              <a:buChar char="§"/>
            </a:pPr>
            <a:r>
              <a:rPr lang="en-US" sz="2400" dirty="0" smtClean="0">
                <a:solidFill>
                  <a:schemeClr val="bg2">
                    <a:lumMod val="25000"/>
                  </a:schemeClr>
                </a:solidFill>
              </a:rPr>
              <a:t>Panel edges still need milling</a:t>
            </a:r>
          </a:p>
          <a:p>
            <a:pPr lvl="1">
              <a:buFont typeface="Wingdings" panose="05000000000000000000" pitchFamily="2" charset="2"/>
              <a:buChar char="§"/>
            </a:pPr>
            <a:r>
              <a:rPr lang="en-US" sz="2000" dirty="0" smtClean="0">
                <a:solidFill>
                  <a:schemeClr val="bg2">
                    <a:lumMod val="25000"/>
                  </a:schemeClr>
                </a:solidFill>
              </a:rPr>
              <a:t>Challenging</a:t>
            </a:r>
            <a:endParaRPr lang="en-US" sz="2000" dirty="0">
              <a:solidFill>
                <a:schemeClr val="bg2">
                  <a:lumMod val="25000"/>
                </a:schemeClr>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717911"/>
            <a:ext cx="4021696" cy="2385910"/>
          </a:xfrm>
          <a:prstGeom prst="rect">
            <a:avLst/>
          </a:prstGeom>
        </p:spPr>
      </p:pic>
      <p:pic>
        <p:nvPicPr>
          <p:cNvPr id="1026" name="Picture 2" descr="http://i.ytimg.com/vi/6RnqB-10vOI/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799" y="3015246"/>
            <a:ext cx="1978025" cy="14835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0" name="Straight Arrow Connector 9"/>
          <p:cNvCxnSpPr/>
          <p:nvPr/>
        </p:nvCxnSpPr>
        <p:spPr>
          <a:xfrm>
            <a:off x="6200566" y="1107959"/>
            <a:ext cx="209" cy="15971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5000" y="2266950"/>
            <a:ext cx="869067" cy="276999"/>
          </a:xfrm>
          <a:prstGeom prst="rect">
            <a:avLst/>
          </a:prstGeom>
          <a:noFill/>
        </p:spPr>
        <p:txBody>
          <a:bodyPr wrap="square" rtlCol="0">
            <a:spAutoFit/>
          </a:bodyPr>
          <a:lstStyle/>
          <a:p>
            <a:r>
              <a:rPr lang="en-US" sz="1200" dirty="0" smtClean="0"/>
              <a:t>19 in</a:t>
            </a:r>
            <a:endParaRPr lang="en-US" sz="1200" dirty="0"/>
          </a:p>
        </p:txBody>
      </p:sp>
      <p:cxnSp>
        <p:nvCxnSpPr>
          <p:cNvPr id="13" name="Straight Arrow Connector 12"/>
          <p:cNvCxnSpPr/>
          <p:nvPr/>
        </p:nvCxnSpPr>
        <p:spPr>
          <a:xfrm flipV="1">
            <a:off x="6264899" y="1033463"/>
            <a:ext cx="2636214" cy="67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36277" y="793763"/>
            <a:ext cx="869067" cy="276999"/>
          </a:xfrm>
          <a:prstGeom prst="rect">
            <a:avLst/>
          </a:prstGeom>
          <a:noFill/>
        </p:spPr>
        <p:txBody>
          <a:bodyPr wrap="square" rtlCol="0">
            <a:spAutoFit/>
          </a:bodyPr>
          <a:lstStyle/>
          <a:p>
            <a:r>
              <a:rPr lang="en-US" sz="1200" dirty="0" smtClean="0"/>
              <a:t>30 in</a:t>
            </a:r>
            <a:endParaRPr lang="en-US" sz="1200" dirty="0"/>
          </a:p>
        </p:txBody>
      </p:sp>
      <p:sp>
        <p:nvSpPr>
          <p:cNvPr id="17" name="TextBox 16"/>
          <p:cNvSpPr txBox="1"/>
          <p:nvPr/>
        </p:nvSpPr>
        <p:spPr>
          <a:xfrm>
            <a:off x="7256596" y="2666071"/>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5703064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4977607"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Machining of Panel Edges</a:t>
            </a:r>
          </a:p>
          <a:p>
            <a:pPr lvl="1">
              <a:buFont typeface="Wingdings" panose="05000000000000000000" pitchFamily="2" charset="2"/>
              <a:buChar char="§"/>
            </a:pPr>
            <a:r>
              <a:rPr lang="en-US" sz="2000" dirty="0" smtClean="0">
                <a:solidFill>
                  <a:schemeClr val="bg2">
                    <a:lumMod val="25000"/>
                  </a:schemeClr>
                </a:solidFill>
              </a:rPr>
              <a:t>Required allow overlap of face sheet</a:t>
            </a:r>
          </a:p>
          <a:p>
            <a:pPr lvl="1">
              <a:buFont typeface="Wingdings" panose="05000000000000000000" pitchFamily="2" charset="2"/>
              <a:buChar char="§"/>
            </a:pPr>
            <a:r>
              <a:rPr lang="en-US" sz="2000" dirty="0" smtClean="0">
                <a:solidFill>
                  <a:schemeClr val="bg2">
                    <a:lumMod val="25000"/>
                  </a:schemeClr>
                </a:solidFill>
              </a:rPr>
              <a:t>Fiber layer will likely fray and delaminate from core.</a:t>
            </a:r>
          </a:p>
          <a:p>
            <a:pPr lvl="1">
              <a:buFont typeface="Wingdings" panose="05000000000000000000" pitchFamily="2" charset="2"/>
              <a:buChar char="§"/>
            </a:pPr>
            <a:r>
              <a:rPr lang="en-US" sz="2000" dirty="0" smtClean="0">
                <a:solidFill>
                  <a:schemeClr val="bg2">
                    <a:lumMod val="25000"/>
                  </a:schemeClr>
                </a:solidFill>
              </a:rPr>
              <a:t>Design options still being weighed</a:t>
            </a:r>
            <a:endParaRPr lang="en-US" sz="2000" dirty="0">
              <a:solidFill>
                <a:schemeClr val="bg2">
                  <a:lumMod val="25000"/>
                </a:schemeClr>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31637">
            <a:off x="-61013" y="2793543"/>
            <a:ext cx="3403737" cy="201930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descr="materials-07-04258-g010-1024.png (1024×83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0" y="1144833"/>
            <a:ext cx="3390382" cy="27579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57800" y="4093706"/>
            <a:ext cx="3807004" cy="461665"/>
          </a:xfrm>
          <a:prstGeom prst="rect">
            <a:avLst/>
          </a:prstGeom>
          <a:noFill/>
        </p:spPr>
        <p:txBody>
          <a:bodyPr wrap="none" rtlCol="0">
            <a:spAutoFit/>
          </a:bodyPr>
          <a:lstStyle/>
          <a:p>
            <a:r>
              <a:rPr lang="en-US" sz="1200" dirty="0" smtClean="0"/>
              <a:t>Experimental Analysis of the Influence of Drill Point Angle </a:t>
            </a:r>
          </a:p>
          <a:p>
            <a:r>
              <a:rPr lang="en-US" sz="1200" dirty="0" smtClean="0"/>
              <a:t>and Wear on the Drilling of Woven CFRPs (</a:t>
            </a:r>
            <a:r>
              <a:rPr lang="en-US" sz="1200" dirty="0" err="1" smtClean="0"/>
              <a:t>Feito</a:t>
            </a:r>
            <a:r>
              <a:rPr lang="en-US" sz="1200" dirty="0" smtClean="0"/>
              <a:t>, 2014)</a:t>
            </a:r>
            <a:endParaRPr lang="en-US" sz="1200" dirty="0"/>
          </a:p>
        </p:txBody>
      </p:sp>
      <p:cxnSp>
        <p:nvCxnSpPr>
          <p:cNvPr id="10" name="Straight Arrow Connector 9"/>
          <p:cNvCxnSpPr/>
          <p:nvPr/>
        </p:nvCxnSpPr>
        <p:spPr>
          <a:xfrm>
            <a:off x="2877015" y="3158836"/>
            <a:ext cx="0" cy="1948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88738" y="3117742"/>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1192275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Box Extrusion: </a:t>
            </a:r>
            <a:endParaRPr lang="en-US" dirty="0">
              <a:solidFill>
                <a:schemeClr val="bg2">
                  <a:lumMod val="25000"/>
                </a:schemeClr>
              </a:solidFill>
            </a:endParaRPr>
          </a:p>
        </p:txBody>
      </p:sp>
      <p:sp>
        <p:nvSpPr>
          <p:cNvPr id="7" name="Content Placeholder 6"/>
          <p:cNvSpPr>
            <a:spLocks noGrp="1"/>
          </p:cNvSpPr>
          <p:nvPr>
            <p:ph sz="half" idx="2"/>
          </p:nvPr>
        </p:nvSpPr>
        <p:spPr>
          <a:xfrm>
            <a:off x="457200" y="3105150"/>
            <a:ext cx="4040188" cy="1489472"/>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Use end mill or router table with a fly cutter to clear core </a:t>
            </a:r>
          </a:p>
          <a:p>
            <a:pPr>
              <a:buFont typeface="Wingdings" panose="05000000000000000000" pitchFamily="2" charset="2"/>
              <a:buChar char="§"/>
            </a:pPr>
            <a:r>
              <a:rPr lang="en-US" dirty="0" smtClean="0">
                <a:solidFill>
                  <a:schemeClr val="bg2">
                    <a:lumMod val="25000"/>
                  </a:schemeClr>
                </a:solidFill>
              </a:rPr>
              <a:t> Used where panels interface with columns</a:t>
            </a: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r>
              <a:rPr lang="en-US" dirty="0" smtClean="0">
                <a:solidFill>
                  <a:schemeClr val="bg2">
                    <a:lumMod val="25000"/>
                  </a:schemeClr>
                </a:solidFill>
              </a:rPr>
              <a:t>Epoxy Fill In: </a:t>
            </a:r>
            <a:endParaRPr lang="en-US" dirty="0">
              <a:solidFill>
                <a:schemeClr val="bg2">
                  <a:lumMod val="25000"/>
                </a:schemeClr>
              </a:solidFill>
            </a:endParaRPr>
          </a:p>
        </p:txBody>
      </p:sp>
      <p:sp>
        <p:nvSpPr>
          <p:cNvPr id="9" name="Content Placeholder 8"/>
          <p:cNvSpPr>
            <a:spLocks noGrp="1"/>
          </p:cNvSpPr>
          <p:nvPr>
            <p:ph sz="quarter" idx="4"/>
          </p:nvPr>
        </p:nvSpPr>
        <p:spPr>
          <a:xfrm>
            <a:off x="4645026" y="3181350"/>
            <a:ext cx="4041775" cy="1413272"/>
          </a:xfrm>
        </p:spPr>
        <p:txBody>
          <a:bodyPr>
            <a:normAutofit/>
          </a:bodyPr>
          <a:lstStyle/>
          <a:p>
            <a:pPr>
              <a:buFont typeface="Wingdings" panose="05000000000000000000" pitchFamily="2" charset="2"/>
              <a:buChar char="§"/>
            </a:pPr>
            <a:r>
              <a:rPr lang="en-US" dirty="0" smtClean="0">
                <a:solidFill>
                  <a:schemeClr val="bg2">
                    <a:lumMod val="25000"/>
                  </a:schemeClr>
                </a:solidFill>
              </a:rPr>
              <a:t>Use block to push core back from edge</a:t>
            </a:r>
          </a:p>
          <a:p>
            <a:pPr>
              <a:buFont typeface="Wingdings" panose="05000000000000000000" pitchFamily="2" charset="2"/>
              <a:buChar char="§"/>
            </a:pPr>
            <a:r>
              <a:rPr lang="en-US" dirty="0" smtClean="0">
                <a:solidFill>
                  <a:schemeClr val="bg2">
                    <a:lumMod val="25000"/>
                  </a:schemeClr>
                </a:solidFill>
              </a:rPr>
              <a:t>Fill with Loctite TF 3056FR</a:t>
            </a: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EDGE CLOSE OUT:</a:t>
            </a:r>
            <a:endParaRPr lang="en-US" b="1" dirty="0">
              <a:solidFill>
                <a:schemeClr val="bg2">
                  <a:lumMod val="25000"/>
                </a:schemeClr>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539" t="10815" r="4621" b="3725"/>
          <a:stretch/>
        </p:blipFill>
        <p:spPr bwMode="auto">
          <a:xfrm>
            <a:off x="1066800" y="1657350"/>
            <a:ext cx="2477728"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926" t="8394" r="2454" b="3218"/>
          <a:stretch/>
        </p:blipFill>
        <p:spPr bwMode="auto">
          <a:xfrm>
            <a:off x="5562600" y="1657350"/>
            <a:ext cx="2236572"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3"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67535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4114800" cy="3200399"/>
          </a:xfrm>
        </p:spPr>
        <p:txBody>
          <a:bodyPr>
            <a:normAutofit fontScale="62500" lnSpcReduction="20000"/>
          </a:bodyPr>
          <a:lstStyle/>
          <a:p>
            <a:pPr>
              <a:buFont typeface="Wingdings" panose="05000000000000000000" pitchFamily="2" charset="2"/>
              <a:buChar char="§"/>
            </a:pPr>
            <a:r>
              <a:rPr lang="en-US" dirty="0" smtClean="0">
                <a:solidFill>
                  <a:schemeClr val="bg2">
                    <a:lumMod val="25000"/>
                  </a:schemeClr>
                </a:solidFill>
              </a:rPr>
              <a:t>Requirement: Use one 19” x 30” panel of the structure as a radiator capable of dissipating 100 W </a:t>
            </a:r>
          </a:p>
          <a:p>
            <a:pPr>
              <a:buFont typeface="Wingdings" panose="05000000000000000000" pitchFamily="2" charset="2"/>
              <a:buChar char="§"/>
            </a:pPr>
            <a:r>
              <a:rPr lang="en-US" dirty="0" smtClean="0">
                <a:solidFill>
                  <a:schemeClr val="bg2">
                    <a:lumMod val="25000"/>
                  </a:schemeClr>
                </a:solidFill>
              </a:rPr>
              <a:t>Back of the Envelope performed using Stefan Boltzmann Law</a:t>
            </a:r>
          </a:p>
          <a:p>
            <a:pPr>
              <a:buFont typeface="Wingdings" panose="05000000000000000000" pitchFamily="2" charset="2"/>
              <a:buChar char="§"/>
            </a:pPr>
            <a:r>
              <a:rPr lang="en-US" dirty="0" smtClean="0">
                <a:solidFill>
                  <a:schemeClr val="bg2">
                    <a:lumMod val="25000"/>
                  </a:schemeClr>
                </a:solidFill>
              </a:rPr>
              <a:t>Assumptions:</a:t>
            </a:r>
          </a:p>
          <a:p>
            <a:pPr lvl="1">
              <a:buFont typeface="Wingdings" panose="05000000000000000000" pitchFamily="2" charset="2"/>
              <a:buChar char="§"/>
            </a:pPr>
            <a:r>
              <a:rPr lang="en-US" dirty="0" smtClean="0">
                <a:solidFill>
                  <a:schemeClr val="bg2">
                    <a:lumMod val="25000"/>
                  </a:schemeClr>
                </a:solidFill>
              </a:rPr>
              <a:t>Radiator panel is facing deep space (T</a:t>
            </a:r>
            <a:r>
              <a:rPr lang="en-US" baseline="-25000" dirty="0" smtClean="0">
                <a:solidFill>
                  <a:schemeClr val="bg2">
                    <a:lumMod val="25000"/>
                  </a:schemeClr>
                </a:solidFill>
              </a:rPr>
              <a:t>∞ </a:t>
            </a:r>
            <a:r>
              <a:rPr lang="en-US" dirty="0" smtClean="0">
                <a:solidFill>
                  <a:schemeClr val="bg2">
                    <a:lumMod val="25000"/>
                  </a:schemeClr>
                </a:solidFill>
              </a:rPr>
              <a:t>= 4 K)</a:t>
            </a:r>
          </a:p>
          <a:p>
            <a:pPr lvl="1">
              <a:buFont typeface="Wingdings" panose="05000000000000000000" pitchFamily="2" charset="2"/>
              <a:buChar char="§"/>
            </a:pPr>
            <a:r>
              <a:rPr lang="en-US" dirty="0" smtClean="0">
                <a:solidFill>
                  <a:schemeClr val="bg2">
                    <a:lumMod val="25000"/>
                  </a:schemeClr>
                </a:solidFill>
              </a:rPr>
              <a:t>Panel temperature ~25°C (nominal operating temperature)</a:t>
            </a:r>
          </a:p>
        </p:txBody>
      </p:sp>
      <p:pic>
        <p:nvPicPr>
          <p:cNvPr id="3" name="Picture 2" descr="Radiator.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971550"/>
            <a:ext cx="5579206" cy="348615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978162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MOTIVATION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933699"/>
          </a:xfrm>
        </p:spPr>
        <p:txBody>
          <a:bodyPr>
            <a:normAutofit/>
          </a:bodyPr>
          <a:lstStyle/>
          <a:p>
            <a:r>
              <a:rPr lang="en-US" sz="2000" dirty="0" smtClean="0">
                <a:solidFill>
                  <a:schemeClr val="bg2">
                    <a:lumMod val="25000"/>
                  </a:schemeClr>
                </a:solidFill>
              </a:rPr>
              <a:t>Commercialization of International Space Station provides a launch opportunity not only to </a:t>
            </a:r>
            <a:r>
              <a:rPr lang="en-US" sz="2000" dirty="0" err="1" smtClean="0">
                <a:solidFill>
                  <a:schemeClr val="bg2">
                    <a:lumMod val="25000"/>
                  </a:schemeClr>
                </a:solidFill>
              </a:rPr>
              <a:t>cubesats</a:t>
            </a:r>
            <a:r>
              <a:rPr lang="en-US" sz="2000" dirty="0" smtClean="0">
                <a:solidFill>
                  <a:schemeClr val="bg2">
                    <a:lumMod val="25000"/>
                  </a:schemeClr>
                </a:solidFill>
              </a:rPr>
              <a:t> but larger 100 kg spacecraft</a:t>
            </a:r>
          </a:p>
          <a:p>
            <a:r>
              <a:rPr lang="en-US" sz="2000" dirty="0" smtClean="0">
                <a:solidFill>
                  <a:schemeClr val="bg2">
                    <a:lumMod val="25000"/>
                  </a:schemeClr>
                </a:solidFill>
              </a:rPr>
              <a:t>Spacecraft are launched on ISS cargo resupply missions, allowing for soft-stowed configuration and less stress on structure in launch environment</a:t>
            </a:r>
          </a:p>
          <a:p>
            <a:r>
              <a:rPr lang="en-US" sz="2000" dirty="0" smtClean="0">
                <a:solidFill>
                  <a:schemeClr val="bg2">
                    <a:lumMod val="25000"/>
                  </a:schemeClr>
                </a:solidFill>
              </a:rPr>
              <a:t>Surrey Satellite Technology US plans to offer the </a:t>
            </a:r>
            <a:r>
              <a:rPr lang="en-US" sz="2000" dirty="0" err="1" smtClean="0">
                <a:solidFill>
                  <a:schemeClr val="bg2">
                    <a:lumMod val="25000"/>
                  </a:schemeClr>
                </a:solidFill>
              </a:rPr>
              <a:t>FeatherCraft</a:t>
            </a:r>
            <a:r>
              <a:rPr lang="en-US" sz="2000" dirty="0" smtClean="0">
                <a:solidFill>
                  <a:schemeClr val="bg2">
                    <a:lumMod val="25000"/>
                  </a:schemeClr>
                </a:solidFill>
              </a:rPr>
              <a:t> system as a cost-effective platform for payloads of 45 kg or less.</a:t>
            </a:r>
            <a:endParaRPr lang="en-US" sz="20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63562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6096000" y="1047750"/>
            <a:ext cx="2209800" cy="461665"/>
          </a:xfrm>
          <a:prstGeom prst="rect">
            <a:avLst/>
          </a:prstGeom>
          <a:noFill/>
        </p:spPr>
        <p:txBody>
          <a:bodyPr wrap="square" rtlCol="0">
            <a:spAutoFit/>
          </a:bodyPr>
          <a:lstStyle/>
          <a:p>
            <a:pPr algn="ctr"/>
            <a:r>
              <a:rPr lang="en-US" sz="1200" dirty="0" smtClean="0"/>
              <a:t>Proof of Feasibility and Area Calculation</a:t>
            </a:r>
            <a:endParaRPr lang="en-US" sz="1200" dirty="0"/>
          </a:p>
        </p:txBody>
      </p:sp>
      <p:sp>
        <p:nvSpPr>
          <p:cNvPr id="24" name="TextBox 23"/>
          <p:cNvSpPr txBox="1"/>
          <p:nvPr/>
        </p:nvSpPr>
        <p:spPr>
          <a:xfrm>
            <a:off x="304800" y="1276350"/>
            <a:ext cx="2209800" cy="461665"/>
          </a:xfrm>
          <a:prstGeom prst="rect">
            <a:avLst/>
          </a:prstGeom>
          <a:noFill/>
        </p:spPr>
        <p:txBody>
          <a:bodyPr wrap="square" rtlCol="0">
            <a:spAutoFit/>
          </a:bodyPr>
          <a:lstStyle/>
          <a:p>
            <a:pPr algn="ctr"/>
            <a:r>
              <a:rPr lang="en-US" sz="1200" dirty="0" smtClean="0"/>
              <a:t>Thermal Radiation – Stefan-Boltzmann Law</a:t>
            </a:r>
            <a:endParaRPr lang="en-US" sz="1200" dirty="0"/>
          </a:p>
        </p:txBody>
      </p:sp>
      <p:sp>
        <p:nvSpPr>
          <p:cNvPr id="38" name="Rectangle 37"/>
          <p:cNvSpPr/>
          <p:nvPr/>
        </p:nvSpPr>
        <p:spPr>
          <a:xfrm>
            <a:off x="457200" y="1809750"/>
            <a:ext cx="381000" cy="1143000"/>
          </a:xfrm>
          <a:prstGeom prst="rect">
            <a:avLst/>
          </a:prstGeom>
          <a:pattFill prst="pct75">
            <a:fgClr>
              <a:schemeClr val="tx1"/>
            </a:fgClr>
            <a:bgClr>
              <a:schemeClr val="tx1">
                <a:lumMod val="75000"/>
                <a:lumOff val="2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ε</a:t>
            </a:r>
            <a:r>
              <a:rPr lang="en-US" baseline="-25000" dirty="0" smtClean="0"/>
              <a:t>C</a:t>
            </a:r>
            <a:endParaRPr lang="en-US" dirty="0"/>
          </a:p>
        </p:txBody>
      </p:sp>
      <p:cxnSp>
        <p:nvCxnSpPr>
          <p:cNvPr id="40" name="Curved Connector 39"/>
          <p:cNvCxnSpPr/>
          <p:nvPr/>
        </p:nvCxnSpPr>
        <p:spPr>
          <a:xfrm flipV="1">
            <a:off x="838200" y="2114550"/>
            <a:ext cx="838200" cy="228600"/>
          </a:xfrm>
          <a:prstGeom prst="curvedConnector3">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447800" y="2114550"/>
            <a:ext cx="533400" cy="369332"/>
          </a:xfrm>
          <a:prstGeom prst="rect">
            <a:avLst/>
          </a:prstGeom>
          <a:noFill/>
        </p:spPr>
        <p:txBody>
          <a:bodyPr wrap="square" rtlCol="0">
            <a:spAutoFit/>
          </a:bodyPr>
          <a:lstStyle/>
          <a:p>
            <a:r>
              <a:rPr lang="en-US" dirty="0" smtClean="0"/>
              <a:t>q</a:t>
            </a:r>
            <a:r>
              <a:rPr lang="en-US" baseline="-25000" dirty="0" smtClean="0"/>
              <a:t>rad</a:t>
            </a:r>
            <a:endParaRPr lang="en-US" dirty="0"/>
          </a:p>
        </p:txBody>
      </p:sp>
      <p:sp>
        <p:nvSpPr>
          <p:cNvPr id="46" name="TextBox 45"/>
          <p:cNvSpPr txBox="1"/>
          <p:nvPr/>
        </p:nvSpPr>
        <p:spPr>
          <a:xfrm>
            <a:off x="838200" y="1809750"/>
            <a:ext cx="533400" cy="369332"/>
          </a:xfrm>
          <a:prstGeom prst="rect">
            <a:avLst/>
          </a:prstGeom>
          <a:noFill/>
        </p:spPr>
        <p:txBody>
          <a:bodyPr wrap="square" rtlCol="0">
            <a:spAutoFit/>
          </a:bodyPr>
          <a:lstStyle/>
          <a:p>
            <a:r>
              <a:rPr lang="en-US" dirty="0" smtClean="0"/>
              <a:t>T</a:t>
            </a:r>
            <a:endParaRPr lang="en-US" dirty="0"/>
          </a:p>
        </p:txBody>
      </p:sp>
      <p:sp>
        <p:nvSpPr>
          <p:cNvPr id="49" name="TextBox 48"/>
          <p:cNvSpPr txBox="1"/>
          <p:nvPr/>
        </p:nvSpPr>
        <p:spPr>
          <a:xfrm>
            <a:off x="4953000" y="4095750"/>
            <a:ext cx="4191000" cy="338554"/>
          </a:xfrm>
          <a:prstGeom prst="rect">
            <a:avLst/>
          </a:prstGeom>
          <a:noFill/>
        </p:spPr>
        <p:txBody>
          <a:bodyPr wrap="square" rtlCol="0">
            <a:spAutoFit/>
          </a:bodyPr>
          <a:lstStyle/>
          <a:p>
            <a:pPr algn="ctr"/>
            <a:r>
              <a:rPr lang="en-US" sz="1600" dirty="0" smtClean="0"/>
              <a:t>Calculated Radiator Panel Surface Area: </a:t>
            </a:r>
            <a:r>
              <a:rPr lang="en-US" sz="1600" dirty="0" smtClean="0">
                <a:solidFill>
                  <a:srgbClr val="008000"/>
                </a:solidFill>
              </a:rPr>
              <a:t>460 in</a:t>
            </a:r>
            <a:r>
              <a:rPr lang="en-US" sz="1600" baseline="30000" dirty="0" smtClean="0">
                <a:solidFill>
                  <a:srgbClr val="008000"/>
                </a:solidFill>
              </a:rPr>
              <a:t>2</a:t>
            </a:r>
            <a:r>
              <a:rPr lang="en-US" sz="1600" dirty="0" smtClean="0">
                <a:solidFill>
                  <a:srgbClr val="008000"/>
                </a:solidFill>
              </a:rPr>
              <a:t> </a:t>
            </a:r>
            <a:endParaRPr lang="en-US" sz="1600" dirty="0"/>
          </a:p>
        </p:txBody>
      </p:sp>
      <p:pic>
        <p:nvPicPr>
          <p:cNvPr id="35" name="Picture 34" descr="radiator plot.png"/>
          <p:cNvPicPr>
            <a:picLocks noChangeAspect="1"/>
          </p:cNvPicPr>
          <p:nvPr/>
        </p:nvPicPr>
        <p:blipFill rotWithShape="1">
          <a:blip r:embed="rId4">
            <a:extLst>
              <a:ext uri="{28A0092B-C50C-407E-A947-70E740481C1C}">
                <a14:useLocalDpi xmlns:a14="http://schemas.microsoft.com/office/drawing/2010/main" val="0"/>
              </a:ext>
            </a:extLst>
          </a:blip>
          <a:srcRect l="7547" r="5660"/>
          <a:stretch/>
        </p:blipFill>
        <p:spPr>
          <a:xfrm>
            <a:off x="5410200" y="1557546"/>
            <a:ext cx="3505200" cy="2470835"/>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7" name="TextBox 36"/>
          <p:cNvSpPr txBox="1"/>
          <p:nvPr/>
        </p:nvSpPr>
        <p:spPr>
          <a:xfrm>
            <a:off x="2667000" y="1276350"/>
            <a:ext cx="2209800" cy="276999"/>
          </a:xfrm>
          <a:prstGeom prst="rect">
            <a:avLst/>
          </a:prstGeom>
          <a:noFill/>
        </p:spPr>
        <p:txBody>
          <a:bodyPr wrap="square" rtlCol="0">
            <a:spAutoFit/>
          </a:bodyPr>
          <a:lstStyle/>
          <a:p>
            <a:pPr algn="ctr"/>
            <a:r>
              <a:rPr lang="en-US" sz="1200" dirty="0" smtClean="0"/>
              <a:t>Variable Definitions and Values:</a:t>
            </a:r>
            <a:endParaRPr lang="en-US" sz="1200" dirty="0"/>
          </a:p>
        </p:txBody>
      </p:sp>
      <p:pic>
        <p:nvPicPr>
          <p:cNvPr id="3" name="Picture 2" descr="Screen Shot 2015-10-07 at 1.09.3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 y="3333750"/>
            <a:ext cx="1670050" cy="351090"/>
          </a:xfrm>
          <a:prstGeom prst="rect">
            <a:avLst/>
          </a:prstGeom>
        </p:spPr>
      </p:pic>
      <p:pic>
        <p:nvPicPr>
          <p:cNvPr id="8" name="Picture 7" descr="Screen Shot 2015-10-07 at 1.09.40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7000" y="1885950"/>
            <a:ext cx="2422151" cy="1064682"/>
          </a:xfrm>
          <a:prstGeom prst="rect">
            <a:avLst/>
          </a:prstGeom>
        </p:spPr>
      </p:pic>
    </p:spTree>
    <p:extLst>
      <p:ext uri="{BB962C8B-B14F-4D97-AF65-F5344CB8AC3E}">
        <p14:creationId xmlns:p14="http://schemas.microsoft.com/office/powerpoint/2010/main" val="14582662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Test Facility:</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Facility: Cascade </a:t>
            </a:r>
            <a:r>
              <a:rPr lang="en-US" dirty="0" err="1" smtClean="0">
                <a:solidFill>
                  <a:schemeClr val="bg2">
                    <a:lumMod val="25000"/>
                  </a:schemeClr>
                </a:solidFill>
              </a:rPr>
              <a:t>Tek</a:t>
            </a:r>
            <a:endParaRPr lang="en-US" dirty="0">
              <a:solidFill>
                <a:schemeClr val="bg2">
                  <a:lumMod val="25000"/>
                </a:schemeClr>
              </a:solidFill>
            </a:endParaRPr>
          </a:p>
          <a:p>
            <a:pPr lvl="1">
              <a:buFont typeface="Wingdings" panose="05000000000000000000" pitchFamily="2" charset="2"/>
              <a:buChar char="§"/>
            </a:pPr>
            <a:r>
              <a:rPr lang="en-US" dirty="0" smtClean="0">
                <a:solidFill>
                  <a:schemeClr val="bg2">
                    <a:lumMod val="25000"/>
                  </a:schemeClr>
                </a:solidFill>
              </a:rPr>
              <a:t>1530 Vista View </a:t>
            </a:r>
            <a:r>
              <a:rPr lang="en-US" dirty="0" err="1" smtClean="0">
                <a:solidFill>
                  <a:schemeClr val="bg2">
                    <a:lumMod val="25000"/>
                  </a:schemeClr>
                </a:solidFill>
              </a:rPr>
              <a:t>Dr</a:t>
            </a:r>
            <a:r>
              <a:rPr lang="en-US" dirty="0" smtClean="0">
                <a:solidFill>
                  <a:schemeClr val="bg2">
                    <a:lumMod val="25000"/>
                  </a:schemeClr>
                </a:solidFill>
              </a:rPr>
              <a:t>, Longmont, CO (~30min)</a:t>
            </a:r>
          </a:p>
          <a:p>
            <a:pPr>
              <a:buFont typeface="Wingdings" panose="05000000000000000000" pitchFamily="2" charset="2"/>
              <a:buChar char="§"/>
            </a:pPr>
            <a:r>
              <a:rPr lang="en-US" dirty="0" smtClean="0">
                <a:solidFill>
                  <a:schemeClr val="bg2">
                    <a:lumMod val="25000"/>
                  </a:schemeClr>
                </a:solidFill>
              </a:rPr>
              <a:t>Cost: $1800 for 8 hour use of Vibration Table </a:t>
            </a:r>
          </a:p>
          <a:p>
            <a:pPr lvl="1">
              <a:buFont typeface="Wingdings" panose="05000000000000000000" pitchFamily="2" charset="2"/>
              <a:buChar char="§"/>
            </a:pPr>
            <a:r>
              <a:rPr lang="en-US" dirty="0" smtClean="0">
                <a:solidFill>
                  <a:schemeClr val="bg2">
                    <a:lumMod val="25000"/>
                  </a:schemeClr>
                </a:solidFill>
              </a:rPr>
              <a:t>Currently factored into budget, may be donated by Surrey</a:t>
            </a:r>
          </a:p>
          <a:p>
            <a:pPr lvl="1">
              <a:buFont typeface="Wingdings" panose="05000000000000000000" pitchFamily="2" charset="2"/>
              <a:buChar char="§"/>
            </a:pPr>
            <a:r>
              <a:rPr lang="en-US" dirty="0" smtClean="0">
                <a:solidFill>
                  <a:schemeClr val="bg2">
                    <a:lumMod val="25000"/>
                  </a:schemeClr>
                </a:solidFill>
              </a:rPr>
              <a:t>May require less than 8 hours, requires preliminary testing</a:t>
            </a:r>
          </a:p>
          <a:p>
            <a:pPr>
              <a:buFont typeface="Wingdings" panose="05000000000000000000" pitchFamily="2" charset="2"/>
              <a:buChar char="§"/>
            </a:pPr>
            <a:r>
              <a:rPr lang="en-US" dirty="0" smtClean="0">
                <a:solidFill>
                  <a:schemeClr val="bg2">
                    <a:lumMod val="25000"/>
                  </a:schemeClr>
                </a:solidFill>
              </a:rPr>
              <a:t>Testing will occur in March with direct assistance from Cascade </a:t>
            </a:r>
            <a:r>
              <a:rPr lang="en-US" dirty="0" err="1" smtClean="0">
                <a:solidFill>
                  <a:schemeClr val="bg2">
                    <a:lumMod val="25000"/>
                  </a:schemeClr>
                </a:solidFill>
              </a:rPr>
              <a:t>Tek</a:t>
            </a:r>
            <a:r>
              <a:rPr lang="en-US" dirty="0" smtClean="0">
                <a:solidFill>
                  <a:schemeClr val="bg2">
                    <a:lumMod val="25000"/>
                  </a:schemeClr>
                </a:solidFill>
              </a:rPr>
              <a:t> test engineers</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557971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Random Vibration Test:</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fontScale="92500"/>
          </a:bodyPr>
          <a:lstStyle/>
          <a:p>
            <a:pPr>
              <a:buFont typeface="Wingdings" panose="05000000000000000000" pitchFamily="2" charset="2"/>
              <a:buChar char="§"/>
            </a:pPr>
            <a:r>
              <a:rPr lang="en-US" dirty="0" smtClean="0">
                <a:solidFill>
                  <a:schemeClr val="bg2">
                    <a:lumMod val="25000"/>
                  </a:schemeClr>
                </a:solidFill>
              </a:rPr>
              <a:t>Profile specified by NASA Document:</a:t>
            </a:r>
          </a:p>
          <a:p>
            <a:pPr lvl="1">
              <a:buFont typeface="Wingdings" panose="05000000000000000000" pitchFamily="2" charset="2"/>
              <a:buChar char="§"/>
            </a:pPr>
            <a:r>
              <a:rPr lang="en-US" dirty="0" smtClean="0">
                <a:solidFill>
                  <a:schemeClr val="bg2">
                    <a:lumMod val="25000"/>
                  </a:schemeClr>
                </a:solidFill>
              </a:rPr>
              <a:t>ISS Pressurized Volume Hardware Common Interface Requirements</a:t>
            </a:r>
          </a:p>
          <a:p>
            <a:pPr>
              <a:buFont typeface="Wingdings" panose="05000000000000000000" pitchFamily="2" charset="2"/>
              <a:buChar char="§"/>
            </a:pPr>
            <a:r>
              <a:rPr lang="en-US" dirty="0" smtClean="0">
                <a:solidFill>
                  <a:schemeClr val="bg2">
                    <a:lumMod val="25000"/>
                  </a:schemeClr>
                </a:solidFill>
              </a:rPr>
              <a:t>Random Vibration Profile Characteristics</a:t>
            </a:r>
          </a:p>
          <a:p>
            <a:pPr lvl="1">
              <a:buFont typeface="Wingdings" panose="05000000000000000000" pitchFamily="2" charset="2"/>
              <a:buChar char="§"/>
            </a:pPr>
            <a:r>
              <a:rPr lang="en-US" dirty="0" smtClean="0">
                <a:solidFill>
                  <a:schemeClr val="bg2">
                    <a:lumMod val="25000"/>
                  </a:schemeClr>
                </a:solidFill>
              </a:rPr>
              <a:t>20 Hz. – 2000 Hz. Frequency Range</a:t>
            </a:r>
          </a:p>
          <a:p>
            <a:pPr lvl="1">
              <a:buFont typeface="Wingdings" panose="05000000000000000000" pitchFamily="2" charset="2"/>
              <a:buChar char="§"/>
            </a:pPr>
            <a:r>
              <a:rPr lang="en-US" dirty="0" smtClean="0">
                <a:solidFill>
                  <a:schemeClr val="bg2">
                    <a:lumMod val="25000"/>
                  </a:schemeClr>
                </a:solidFill>
              </a:rPr>
              <a:t>Random vibration loads specified for different frequencies </a:t>
            </a:r>
          </a:p>
          <a:p>
            <a:pPr lvl="1">
              <a:buFont typeface="Wingdings" panose="05000000000000000000" pitchFamily="2" charset="2"/>
              <a:buChar char="§"/>
            </a:pPr>
            <a:r>
              <a:rPr lang="en-US" dirty="0" smtClean="0">
                <a:solidFill>
                  <a:schemeClr val="bg2">
                    <a:lumMod val="25000"/>
                  </a:schemeClr>
                </a:solidFill>
              </a:rPr>
              <a:t>Maximum Unattenuated Flight Envelope: </a:t>
            </a:r>
            <a:r>
              <a:rPr lang="en-US" dirty="0" smtClean="0">
                <a:solidFill>
                  <a:srgbClr val="FF0000"/>
                </a:solidFill>
              </a:rPr>
              <a:t>9.47 </a:t>
            </a:r>
            <a:r>
              <a:rPr lang="en-US" dirty="0" err="1" smtClean="0">
                <a:solidFill>
                  <a:srgbClr val="FF0000"/>
                </a:solidFill>
              </a:rPr>
              <a:t>grms</a:t>
            </a:r>
            <a:endParaRPr lang="en-US" dirty="0" smtClean="0">
              <a:solidFill>
                <a:srgbClr val="FF0000"/>
              </a:solidFill>
            </a:endParaRPr>
          </a:p>
          <a:p>
            <a:pPr lvl="1">
              <a:buFont typeface="Wingdings" panose="05000000000000000000" pitchFamily="2" charset="2"/>
              <a:buChar char="§"/>
            </a:pPr>
            <a:r>
              <a:rPr lang="en-US" dirty="0" smtClean="0">
                <a:solidFill>
                  <a:schemeClr val="bg2">
                    <a:lumMod val="25000"/>
                  </a:schemeClr>
                </a:solidFill>
              </a:rPr>
              <a:t>Maximum Attenuated Flight Envelope: </a:t>
            </a:r>
            <a:r>
              <a:rPr lang="en-US" dirty="0" smtClean="0">
                <a:solidFill>
                  <a:srgbClr val="008000"/>
                </a:solidFill>
              </a:rPr>
              <a:t>1.29 </a:t>
            </a:r>
            <a:r>
              <a:rPr lang="en-US" dirty="0" err="1" smtClean="0">
                <a:solidFill>
                  <a:srgbClr val="008000"/>
                </a:solidFill>
              </a:rPr>
              <a:t>grms</a:t>
            </a:r>
            <a:endParaRPr lang="en-US" dirty="0" smtClean="0">
              <a:solidFill>
                <a:srgbClr val="00800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790275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8010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txBox="1">
            <a:spLocks/>
          </p:cNvSpPr>
          <p:nvPr/>
        </p:nvSpPr>
        <p:spPr>
          <a:xfrm>
            <a:off x="457200" y="1276350"/>
            <a:ext cx="3962400" cy="3200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1900" dirty="0" smtClean="0">
                <a:solidFill>
                  <a:schemeClr val="bg2">
                    <a:lumMod val="25000"/>
                  </a:schemeClr>
                </a:solidFill>
              </a:rPr>
              <a:t>Structure will be wrapped in specified SECO-88 Bubble Wrap </a:t>
            </a:r>
          </a:p>
          <a:p>
            <a:pPr lvl="1">
              <a:buFont typeface="Wingdings" panose="05000000000000000000" pitchFamily="2" charset="2"/>
              <a:buChar char="§"/>
            </a:pPr>
            <a:r>
              <a:rPr lang="en-US" sz="1500" dirty="0" smtClean="0">
                <a:solidFill>
                  <a:schemeClr val="bg2">
                    <a:lumMod val="25000"/>
                  </a:schemeClr>
                </a:solidFill>
              </a:rPr>
              <a:t>Attenuates Vibration Loading</a:t>
            </a:r>
          </a:p>
          <a:p>
            <a:pPr>
              <a:buFont typeface="Wingdings" panose="05000000000000000000" pitchFamily="2" charset="2"/>
              <a:buChar char="§"/>
            </a:pPr>
            <a:r>
              <a:rPr lang="en-US" sz="1900" dirty="0" smtClean="0">
                <a:solidFill>
                  <a:schemeClr val="bg2">
                    <a:lumMod val="25000"/>
                  </a:schemeClr>
                </a:solidFill>
              </a:rPr>
              <a:t>Two ratchet straps will secure the structure to the table</a:t>
            </a:r>
            <a:endParaRPr lang="en-US" sz="1900" dirty="0">
              <a:solidFill>
                <a:schemeClr val="bg2">
                  <a:lumMod val="25000"/>
                </a:schemeClr>
              </a:solidFill>
            </a:endParaRPr>
          </a:p>
          <a:p>
            <a:pPr lvl="1">
              <a:buFont typeface="Wingdings" panose="05000000000000000000" pitchFamily="2" charset="2"/>
              <a:buChar char="§"/>
            </a:pPr>
            <a:r>
              <a:rPr lang="en-US" sz="1900" dirty="0" smtClean="0">
                <a:solidFill>
                  <a:schemeClr val="bg2">
                    <a:lumMod val="25000"/>
                  </a:schemeClr>
                </a:solidFill>
              </a:rPr>
              <a:t>Hooked to ½” by 13 eyebolts (4), bolted directly to vibration table</a:t>
            </a:r>
          </a:p>
        </p:txBody>
      </p:sp>
      <p:sp>
        <p:nvSpPr>
          <p:cNvPr id="10" name="Text Placeholder 5"/>
          <p:cNvSpPr txBox="1">
            <a:spLocks/>
          </p:cNvSpPr>
          <p:nvPr/>
        </p:nvSpPr>
        <p:spPr>
          <a:xfrm>
            <a:off x="94634" y="288331"/>
            <a:ext cx="6839565" cy="7167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400" b="1" dirty="0" smtClean="0">
                <a:solidFill>
                  <a:schemeClr val="bg2">
                    <a:lumMod val="25000"/>
                  </a:schemeClr>
                </a:solidFill>
              </a:rPr>
              <a:t>Structure Mounting</a:t>
            </a:r>
            <a:r>
              <a:rPr lang="en-US" sz="4400" dirty="0" smtClean="0">
                <a:solidFill>
                  <a:schemeClr val="bg2">
                    <a:lumMod val="25000"/>
                  </a:schemeClr>
                </a:solidFill>
              </a:rPr>
              <a:t>:</a:t>
            </a:r>
            <a:endParaRPr lang="en-US" sz="4400" dirty="0">
              <a:solidFill>
                <a:schemeClr val="bg2">
                  <a:lumMod val="25000"/>
                </a:schemeClr>
              </a:solidFill>
            </a:endParaRPr>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Content Placeholder 5"/>
          <p:cNvGraphicFramePr>
            <a:graphicFrameLocks/>
          </p:cNvGraphicFramePr>
          <p:nvPr>
            <p:extLst>
              <p:ext uri="{D42A27DB-BD31-4B8C-83A1-F6EECF244321}">
                <p14:modId xmlns:p14="http://schemas.microsoft.com/office/powerpoint/2010/main" val="147727696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20150928_093521.jpg"/>
          <p:cNvPicPr>
            <a:picLocks noChangeAspect="1"/>
          </p:cNvPicPr>
          <p:nvPr/>
        </p:nvPicPr>
        <p:blipFill rotWithShape="1">
          <a:blip r:embed="rId9" cstate="print">
            <a:extLst>
              <a:ext uri="{28A0092B-C50C-407E-A947-70E740481C1C}">
                <a14:useLocalDpi xmlns:a14="http://schemas.microsoft.com/office/drawing/2010/main" val="0"/>
              </a:ext>
            </a:extLst>
          </a:blip>
          <a:srcRect t="3388" b="5119"/>
          <a:stretch/>
        </p:blipFill>
        <p:spPr>
          <a:xfrm>
            <a:off x="4876800" y="1047750"/>
            <a:ext cx="3997711" cy="2057400"/>
          </a:xfrm>
          <a:prstGeom prst="rect">
            <a:avLst/>
          </a:prstGeom>
        </p:spPr>
      </p:pic>
      <p:pic>
        <p:nvPicPr>
          <p:cNvPr id="3" name="Picture 2" descr="eye-bolts-729644.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57800" y="3333750"/>
            <a:ext cx="1066800" cy="1066800"/>
          </a:xfrm>
          <a:prstGeom prst="rect">
            <a:avLst/>
          </a:prstGeom>
        </p:spPr>
      </p:pic>
      <p:pic>
        <p:nvPicPr>
          <p:cNvPr id="5" name="Picture 4" descr="imag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34200" y="3333750"/>
            <a:ext cx="1553633" cy="1109738"/>
          </a:xfrm>
          <a:prstGeom prst="rect">
            <a:avLst/>
          </a:prstGeom>
        </p:spPr>
      </p:pic>
    </p:spTree>
    <p:extLst>
      <p:ext uri="{BB962C8B-B14F-4D97-AF65-F5344CB8AC3E}">
        <p14:creationId xmlns:p14="http://schemas.microsoft.com/office/powerpoint/2010/main" val="25219812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52400" y="1641872"/>
            <a:ext cx="4038600" cy="2545556"/>
          </a:xfrm>
        </p:spPr>
        <p:txBody>
          <a:bodyPr>
            <a:normAutofit fontScale="92500"/>
          </a:bodyPr>
          <a:lstStyle/>
          <a:p>
            <a:pPr lvl="1">
              <a:buFont typeface="Wingdings" panose="05000000000000000000" pitchFamily="2" charset="2"/>
              <a:buChar char="§"/>
            </a:pPr>
            <a:r>
              <a:rPr lang="en-US" dirty="0" smtClean="0">
                <a:solidFill>
                  <a:schemeClr val="bg2">
                    <a:lumMod val="25000"/>
                  </a:schemeClr>
                </a:solidFill>
              </a:rPr>
              <a:t>Stiff adhesive recommended by manual</a:t>
            </a:r>
            <a:endParaRPr lang="en-US" dirty="0">
              <a:solidFill>
                <a:schemeClr val="bg2">
                  <a:lumMod val="25000"/>
                </a:schemeClr>
              </a:solidFill>
            </a:endParaRPr>
          </a:p>
          <a:p>
            <a:pPr lvl="2">
              <a:buFont typeface="Wingdings" panose="05000000000000000000" pitchFamily="2" charset="2"/>
              <a:buChar char="§"/>
            </a:pPr>
            <a:r>
              <a:rPr lang="en-US" dirty="0" smtClean="0">
                <a:solidFill>
                  <a:schemeClr val="bg2">
                    <a:lumMod val="25000"/>
                  </a:schemeClr>
                </a:solidFill>
              </a:rPr>
              <a:t>Superglue applied to bottom and pressed onto structure</a:t>
            </a:r>
          </a:p>
          <a:p>
            <a:pPr lvl="1">
              <a:buFont typeface="Wingdings" panose="05000000000000000000" pitchFamily="2" charset="2"/>
              <a:buChar char="§"/>
            </a:pPr>
            <a:r>
              <a:rPr lang="en-US" dirty="0" smtClean="0">
                <a:solidFill>
                  <a:schemeClr val="bg2">
                    <a:lumMod val="25000"/>
                  </a:schemeClr>
                </a:solidFill>
              </a:rPr>
              <a:t>Signal transfer via shielded coaxial cable</a:t>
            </a:r>
            <a:endParaRPr lang="en-US" dirty="0">
              <a:solidFill>
                <a:schemeClr val="bg2">
                  <a:lumMod val="25000"/>
                </a:schemeClr>
              </a:solidFill>
            </a:endParaRPr>
          </a:p>
          <a:p>
            <a:pPr lvl="1">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5"/>
          <p:cNvSpPr txBox="1">
            <a:spLocks/>
          </p:cNvSpPr>
          <p:nvPr/>
        </p:nvSpPr>
        <p:spPr>
          <a:xfrm>
            <a:off x="457200" y="571500"/>
            <a:ext cx="7848600" cy="6286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000" b="1" dirty="0" smtClean="0">
                <a:solidFill>
                  <a:schemeClr val="bg2">
                    <a:lumMod val="25000"/>
                  </a:schemeClr>
                </a:solidFill>
              </a:rPr>
              <a:t>ACCELEROMETER MOUNTING</a:t>
            </a:r>
            <a:r>
              <a:rPr lang="en-US" sz="4000" dirty="0" smtClean="0">
                <a:solidFill>
                  <a:schemeClr val="bg2">
                    <a:lumMod val="25000"/>
                  </a:schemeClr>
                </a:solidFill>
              </a:rPr>
              <a:t>:</a:t>
            </a:r>
            <a:endParaRPr lang="en-US" sz="4000"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78862045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p:cNvPicPr>
            <a:picLocks noChangeAspect="1"/>
          </p:cNvPicPr>
          <p:nvPr/>
        </p:nvPicPr>
        <p:blipFill>
          <a:blip r:embed="rId9"/>
          <a:stretch>
            <a:fillRect/>
          </a:stretch>
        </p:blipFill>
        <p:spPr>
          <a:xfrm>
            <a:off x="4191000" y="1485900"/>
            <a:ext cx="4591542" cy="2640330"/>
          </a:xfrm>
          <a:prstGeom prst="rect">
            <a:avLst/>
          </a:prstGeom>
        </p:spPr>
      </p:pic>
    </p:spTree>
    <p:extLst>
      <p:ext uri="{BB962C8B-B14F-4D97-AF65-F5344CB8AC3E}">
        <p14:creationId xmlns:p14="http://schemas.microsoft.com/office/powerpoint/2010/main" val="7296114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latin typeface="+mn-lt"/>
              </a:rPr>
              <a:t>DAQ HARDWARE FBD:</a:t>
            </a:r>
            <a:endParaRPr lang="en-US" b="1" dirty="0">
              <a:solidFill>
                <a:schemeClr val="bg2">
                  <a:lumMod val="25000"/>
                </a:schemeClr>
              </a:solidFill>
              <a:latin typeface="+mn-lt"/>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3" name="Group 102"/>
          <p:cNvGrpSpPr/>
          <p:nvPr/>
        </p:nvGrpSpPr>
        <p:grpSpPr>
          <a:xfrm>
            <a:off x="1642454" y="2447409"/>
            <a:ext cx="3420968" cy="799006"/>
            <a:chOff x="1246901" y="1581171"/>
            <a:chExt cx="4333903" cy="1043480"/>
          </a:xfrm>
        </p:grpSpPr>
        <p:grpSp>
          <p:nvGrpSpPr>
            <p:cNvPr id="191" name="Group 190"/>
            <p:cNvGrpSpPr/>
            <p:nvPr/>
          </p:nvGrpSpPr>
          <p:grpSpPr>
            <a:xfrm>
              <a:off x="1246901" y="1581171"/>
              <a:ext cx="4333903" cy="1043480"/>
              <a:chOff x="1246901" y="1581171"/>
              <a:chExt cx="4333903" cy="1043480"/>
            </a:xfrm>
          </p:grpSpPr>
          <p:sp>
            <p:nvSpPr>
              <p:cNvPr id="193" name="Rectangle 192"/>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94" name="TextBox 193"/>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95" name="Rectangle 194"/>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96" name="Rectangle 195"/>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97" name="Group 196"/>
              <p:cNvGrpSpPr/>
              <p:nvPr/>
            </p:nvGrpSpPr>
            <p:grpSpPr>
              <a:xfrm>
                <a:off x="1246901" y="1762969"/>
                <a:ext cx="940150" cy="629451"/>
                <a:chOff x="864478" y="1672711"/>
                <a:chExt cx="816852" cy="827467"/>
              </a:xfrm>
            </p:grpSpPr>
            <p:sp>
              <p:nvSpPr>
                <p:cNvPr id="200" name="Rectangle 199"/>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1" name="Rectangle 200"/>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2" name="Rectangle 201"/>
                <p:cNvSpPr/>
                <p:nvPr/>
              </p:nvSpPr>
              <p:spPr>
                <a:xfrm>
                  <a:off x="967131" y="181569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3" name="Rectangle 202"/>
                <p:cNvSpPr/>
                <p:nvPr/>
              </p:nvSpPr>
              <p:spPr>
                <a:xfrm>
                  <a:off x="1021572" y="1885124"/>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98" name="Straight Arrow Connector 197"/>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95" idx="3"/>
                <a:endCxn id="196"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2" name="Straight Arrow Connector 191"/>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nvGrpSpPr>
          <p:cNvPr id="174" name="Group 173"/>
          <p:cNvGrpSpPr/>
          <p:nvPr/>
        </p:nvGrpSpPr>
        <p:grpSpPr>
          <a:xfrm>
            <a:off x="6773446" y="1184564"/>
            <a:ext cx="1456155" cy="2327661"/>
            <a:chOff x="7278796" y="872257"/>
            <a:chExt cx="1486487" cy="2615217"/>
          </a:xfrm>
        </p:grpSpPr>
        <p:sp>
          <p:nvSpPr>
            <p:cNvPr id="176" name="Rectangle 175"/>
            <p:cNvSpPr/>
            <p:nvPr/>
          </p:nvSpPr>
          <p:spPr>
            <a:xfrm>
              <a:off x="7278796" y="1297004"/>
              <a:ext cx="1486487" cy="2190470"/>
            </a:xfrm>
            <a:prstGeom prst="rect">
              <a:avLst/>
            </a:prstGeom>
            <a:solidFill>
              <a:schemeClr val="accent5">
                <a:lumMod val="40000"/>
                <a:lumOff val="6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607" b="1" dirty="0">
                <a:solidFill>
                  <a:schemeClr val="tx1"/>
                </a:solidFill>
                <a:cs typeface="Times New Roman" panose="02020603050405020304" pitchFamily="18" charset="0"/>
              </a:endParaRPr>
            </a:p>
          </p:txBody>
        </p:sp>
        <p:sp>
          <p:nvSpPr>
            <p:cNvPr id="177" name="TextBox 176"/>
            <p:cNvSpPr txBox="1"/>
            <p:nvPr/>
          </p:nvSpPr>
          <p:spPr>
            <a:xfrm>
              <a:off x="7334190" y="872257"/>
              <a:ext cx="1300356" cy="428360"/>
            </a:xfrm>
            <a:prstGeom prst="rect">
              <a:avLst/>
            </a:prstGeom>
            <a:noFill/>
          </p:spPr>
          <p:txBody>
            <a:bodyPr wrap="none" rtlCol="0">
              <a:spAutoFit/>
            </a:bodyPr>
            <a:lstStyle/>
            <a:p>
              <a:r>
                <a:rPr lang="en-US" sz="1000" b="1" dirty="0">
                  <a:cs typeface="Times New Roman" panose="02020603050405020304" pitchFamily="18" charset="0"/>
                </a:rPr>
                <a:t>PC with Windows </a:t>
              </a:r>
              <a:r>
                <a:rPr lang="en-US" sz="1000" b="1" dirty="0" smtClean="0">
                  <a:cs typeface="Times New Roman" panose="02020603050405020304" pitchFamily="18" charset="0"/>
                </a:rPr>
                <a:t>OS</a:t>
              </a:r>
            </a:p>
            <a:p>
              <a:pPr algn="ctr"/>
              <a:r>
                <a:rPr lang="en-US" sz="1000" b="1" dirty="0" smtClean="0">
                  <a:cs typeface="Times New Roman" panose="02020603050405020304" pitchFamily="18" charset="0"/>
                </a:rPr>
                <a:t>(not delivered)</a:t>
              </a:r>
              <a:endParaRPr lang="en-US" sz="1000" b="1" dirty="0">
                <a:cs typeface="Times New Roman" panose="02020603050405020304" pitchFamily="18" charset="0"/>
              </a:endParaRPr>
            </a:p>
          </p:txBody>
        </p:sp>
      </p:grpSp>
      <p:sp>
        <p:nvSpPr>
          <p:cNvPr id="169" name="Can 168"/>
          <p:cNvSpPr/>
          <p:nvPr/>
        </p:nvSpPr>
        <p:spPr>
          <a:xfrm>
            <a:off x="7086748" y="2895273"/>
            <a:ext cx="798705" cy="491902"/>
          </a:xfrm>
          <a:prstGeom prst="can">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Hard Drive</a:t>
            </a:r>
          </a:p>
        </p:txBody>
      </p:sp>
      <p:sp>
        <p:nvSpPr>
          <p:cNvPr id="170" name="Rectangle 169"/>
          <p:cNvSpPr/>
          <p:nvPr/>
        </p:nvSpPr>
        <p:spPr>
          <a:xfrm>
            <a:off x="7086748" y="2316928"/>
            <a:ext cx="799815" cy="41732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Processor</a:t>
            </a:r>
          </a:p>
        </p:txBody>
      </p:sp>
      <p:sp>
        <p:nvSpPr>
          <p:cNvPr id="171" name="Rectangle 170"/>
          <p:cNvSpPr/>
          <p:nvPr/>
        </p:nvSpPr>
        <p:spPr>
          <a:xfrm>
            <a:off x="7089335" y="1695846"/>
            <a:ext cx="799815" cy="456591"/>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Real-time Display</a:t>
            </a:r>
          </a:p>
        </p:txBody>
      </p:sp>
      <p:cxnSp>
        <p:nvCxnSpPr>
          <p:cNvPr id="172" name="Straight Arrow Connector 171"/>
          <p:cNvCxnSpPr>
            <a:stCxn id="170" idx="2"/>
            <a:endCxn id="169" idx="1"/>
          </p:cNvCxnSpPr>
          <p:nvPr/>
        </p:nvCxnSpPr>
        <p:spPr>
          <a:xfrm flipH="1">
            <a:off x="7486101" y="2734248"/>
            <a:ext cx="555" cy="161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3" name="Straight Arrow Connector 172"/>
          <p:cNvCxnSpPr>
            <a:stCxn id="170" idx="0"/>
            <a:endCxn id="171" idx="2"/>
          </p:cNvCxnSpPr>
          <p:nvPr/>
        </p:nvCxnSpPr>
        <p:spPr>
          <a:xfrm flipV="1">
            <a:off x="7486656" y="2152437"/>
            <a:ext cx="2587" cy="1644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18" name="Group 117"/>
          <p:cNvGrpSpPr/>
          <p:nvPr/>
        </p:nvGrpSpPr>
        <p:grpSpPr>
          <a:xfrm>
            <a:off x="324007" y="1221136"/>
            <a:ext cx="925600" cy="784710"/>
            <a:chOff x="5801367" y="543005"/>
            <a:chExt cx="944880" cy="823507"/>
          </a:xfrm>
        </p:grpSpPr>
        <p:grpSp>
          <p:nvGrpSpPr>
            <p:cNvPr id="162" name="Group 161"/>
            <p:cNvGrpSpPr/>
            <p:nvPr/>
          </p:nvGrpSpPr>
          <p:grpSpPr>
            <a:xfrm>
              <a:off x="5801367" y="776225"/>
              <a:ext cx="944880" cy="590287"/>
              <a:chOff x="7105465" y="226730"/>
              <a:chExt cx="1663887" cy="1053473"/>
            </a:xfrm>
          </p:grpSpPr>
          <p:sp>
            <p:nvSpPr>
              <p:cNvPr id="164" name="Rectangle 163"/>
              <p:cNvSpPr/>
              <p:nvPr/>
            </p:nvSpPr>
            <p:spPr>
              <a:xfrm>
                <a:off x="7105465" y="226730"/>
                <a:ext cx="1663887" cy="10534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cs typeface="Times New Roman" panose="02020603050405020304" pitchFamily="18" charset="0"/>
                  </a:rPr>
                  <a:t>Digital</a:t>
                </a:r>
              </a:p>
              <a:p>
                <a:r>
                  <a:rPr lang="en-US" sz="900" dirty="0">
                    <a:solidFill>
                      <a:schemeClr val="tx1"/>
                    </a:solidFill>
                    <a:cs typeface="Times New Roman" panose="02020603050405020304" pitchFamily="18" charset="0"/>
                  </a:rPr>
                  <a:t>Analog</a:t>
                </a:r>
              </a:p>
              <a:p>
                <a:r>
                  <a:rPr lang="en-US" sz="900" dirty="0" smtClean="0">
                    <a:solidFill>
                      <a:schemeClr val="tx1"/>
                    </a:solidFill>
                    <a:cs typeface="Times New Roman" panose="02020603050405020304" pitchFamily="18" charset="0"/>
                  </a:rPr>
                  <a:t>Power</a:t>
                </a:r>
              </a:p>
              <a:p>
                <a:r>
                  <a:rPr lang="en-US" sz="900" dirty="0" smtClean="0">
                    <a:solidFill>
                      <a:schemeClr val="tx1"/>
                    </a:solidFill>
                    <a:cs typeface="Times New Roman" panose="02020603050405020304" pitchFamily="18" charset="0"/>
                  </a:rPr>
                  <a:t>Software</a:t>
                </a:r>
                <a:endParaRPr lang="en-US" sz="900" dirty="0">
                  <a:solidFill>
                    <a:schemeClr val="tx1"/>
                  </a:solidFill>
                  <a:cs typeface="Times New Roman" panose="02020603050405020304" pitchFamily="18" charset="0"/>
                </a:endParaRPr>
              </a:p>
            </p:txBody>
          </p:sp>
          <p:grpSp>
            <p:nvGrpSpPr>
              <p:cNvPr id="165" name="Group 164"/>
              <p:cNvGrpSpPr/>
              <p:nvPr/>
            </p:nvGrpSpPr>
            <p:grpSpPr>
              <a:xfrm>
                <a:off x="8121728" y="411576"/>
                <a:ext cx="372093" cy="497459"/>
                <a:chOff x="8000353" y="440466"/>
                <a:chExt cx="372093" cy="497459"/>
              </a:xfrm>
            </p:grpSpPr>
            <p:cxnSp>
              <p:nvCxnSpPr>
                <p:cNvPr id="166" name="Straight Connector 165"/>
                <p:cNvCxnSpPr/>
                <p:nvPr/>
              </p:nvCxnSpPr>
              <p:spPr>
                <a:xfrm>
                  <a:off x="8005999" y="440466"/>
                  <a:ext cx="366447"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8000353" y="660178"/>
                  <a:ext cx="366447"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000353" y="937925"/>
                  <a:ext cx="3664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63" name="TextBox 162"/>
            <p:cNvSpPr txBox="1"/>
            <p:nvPr/>
          </p:nvSpPr>
          <p:spPr>
            <a:xfrm>
              <a:off x="6128374" y="543005"/>
              <a:ext cx="425116" cy="276999"/>
            </a:xfrm>
            <a:prstGeom prst="rect">
              <a:avLst/>
            </a:prstGeom>
            <a:noFill/>
          </p:spPr>
          <p:txBody>
            <a:bodyPr wrap="none" rtlCol="0">
              <a:spAutoFit/>
            </a:bodyPr>
            <a:lstStyle/>
            <a:p>
              <a:r>
                <a:rPr lang="en-US" sz="1200" dirty="0"/>
                <a:t>KEY</a:t>
              </a:r>
            </a:p>
          </p:txBody>
        </p:sp>
      </p:grpSp>
      <p:grpSp>
        <p:nvGrpSpPr>
          <p:cNvPr id="119" name="Group 118"/>
          <p:cNvGrpSpPr/>
          <p:nvPr/>
        </p:nvGrpSpPr>
        <p:grpSpPr>
          <a:xfrm>
            <a:off x="1645898" y="3338737"/>
            <a:ext cx="3420968" cy="799006"/>
            <a:chOff x="1246901" y="1581171"/>
            <a:chExt cx="4333903" cy="1043480"/>
          </a:xfrm>
        </p:grpSpPr>
        <p:grpSp>
          <p:nvGrpSpPr>
            <p:cNvPr id="149" name="Group 148"/>
            <p:cNvGrpSpPr/>
            <p:nvPr/>
          </p:nvGrpSpPr>
          <p:grpSpPr>
            <a:xfrm>
              <a:off x="1246901" y="1581171"/>
              <a:ext cx="4333903" cy="1043480"/>
              <a:chOff x="1246901" y="1581171"/>
              <a:chExt cx="4333903" cy="1043480"/>
            </a:xfrm>
          </p:grpSpPr>
          <p:sp>
            <p:nvSpPr>
              <p:cNvPr id="151" name="Rectangle 150"/>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52" name="TextBox 151"/>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53" name="Rectangle 152"/>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54" name="Rectangle 153"/>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55" name="Group 154"/>
              <p:cNvGrpSpPr/>
              <p:nvPr/>
            </p:nvGrpSpPr>
            <p:grpSpPr>
              <a:xfrm>
                <a:off x="1246901" y="1762969"/>
                <a:ext cx="939270" cy="601299"/>
                <a:chOff x="864478" y="1672711"/>
                <a:chExt cx="816087" cy="790459"/>
              </a:xfrm>
            </p:grpSpPr>
            <p:sp>
              <p:nvSpPr>
                <p:cNvPr id="158" name="Rectangle 157"/>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59" name="Rectangle 158"/>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0" name="Rectangle 159"/>
                <p:cNvSpPr/>
                <p:nvPr/>
              </p:nvSpPr>
              <p:spPr>
                <a:xfrm>
                  <a:off x="959244" y="178620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1" name="Rectangle 160"/>
                <p:cNvSpPr/>
                <p:nvPr/>
              </p:nvSpPr>
              <p:spPr>
                <a:xfrm>
                  <a:off x="1020807" y="1848115"/>
                  <a:ext cx="659758" cy="615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56" name="Straight Arrow Connector 155"/>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53" idx="3"/>
                <a:endCxn id="154"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0" name="Straight Arrow Connector 149"/>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120" name="Elbow Connector 119"/>
          <p:cNvCxnSpPr>
            <a:stCxn id="196" idx="3"/>
            <a:endCxn id="115" idx="1"/>
          </p:cNvCxnSpPr>
          <p:nvPr/>
        </p:nvCxnSpPr>
        <p:spPr>
          <a:xfrm flipV="1">
            <a:off x="4957816" y="2374199"/>
            <a:ext cx="302159" cy="54582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54" idx="3"/>
            <a:endCxn id="115" idx="1"/>
          </p:cNvCxnSpPr>
          <p:nvPr/>
        </p:nvCxnSpPr>
        <p:spPr>
          <a:xfrm flipV="1">
            <a:off x="4961260" y="2374199"/>
            <a:ext cx="298715" cy="143715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4953194" y="3057593"/>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23" name="Straight Arrow Connector 122"/>
          <p:cNvCxnSpPr/>
          <p:nvPr/>
        </p:nvCxnSpPr>
        <p:spPr>
          <a:xfrm flipH="1">
            <a:off x="4959477" y="3903142"/>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18" name="Group 17"/>
          <p:cNvGrpSpPr/>
          <p:nvPr/>
        </p:nvGrpSpPr>
        <p:grpSpPr>
          <a:xfrm>
            <a:off x="5259975" y="1562609"/>
            <a:ext cx="1809478" cy="2575134"/>
            <a:chOff x="5508399" y="1718511"/>
            <a:chExt cx="1705636" cy="2263610"/>
          </a:xfrm>
        </p:grpSpPr>
        <p:sp>
          <p:nvSpPr>
            <p:cNvPr id="110" name="TextBox 109"/>
            <p:cNvSpPr txBox="1"/>
            <p:nvPr/>
          </p:nvSpPr>
          <p:spPr>
            <a:xfrm>
              <a:off x="5581557" y="1874832"/>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nvGrpSpPr>
            <p:cNvPr id="17" name="Group 16"/>
            <p:cNvGrpSpPr/>
            <p:nvPr/>
          </p:nvGrpSpPr>
          <p:grpSpPr>
            <a:xfrm>
              <a:off x="5508399" y="1718511"/>
              <a:ext cx="1705636" cy="2263610"/>
              <a:chOff x="5243511" y="1605669"/>
              <a:chExt cx="1842317" cy="2376451"/>
            </a:xfrm>
          </p:grpSpPr>
          <p:grpSp>
            <p:nvGrpSpPr>
              <p:cNvPr id="15" name="Group 14"/>
              <p:cNvGrpSpPr/>
              <p:nvPr/>
            </p:nvGrpSpPr>
            <p:grpSpPr>
              <a:xfrm>
                <a:off x="5262953" y="1605669"/>
                <a:ext cx="1822875" cy="2376451"/>
                <a:chOff x="5262953" y="1605669"/>
                <a:chExt cx="1822875" cy="2376451"/>
              </a:xfrm>
            </p:grpSpPr>
            <p:cxnSp>
              <p:nvCxnSpPr>
                <p:cNvPr id="175" name="Straight Arrow Connector 174"/>
                <p:cNvCxnSpPr/>
                <p:nvPr/>
              </p:nvCxnSpPr>
              <p:spPr>
                <a:xfrm flipH="1" flipV="1">
                  <a:off x="6561383" y="2198591"/>
                  <a:ext cx="204812" cy="3172"/>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08" name="Rectangle 107"/>
                <p:cNvSpPr/>
                <p:nvPr/>
              </p:nvSpPr>
              <p:spPr>
                <a:xfrm>
                  <a:off x="5262953" y="1605669"/>
                  <a:ext cx="1291179" cy="237645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286" b="1" dirty="0" smtClean="0">
                    <a:solidFill>
                      <a:schemeClr val="tx1"/>
                    </a:solidFill>
                    <a:cs typeface="Times New Roman" panose="02020603050405020304" pitchFamily="18" charset="0"/>
                  </a:endParaRPr>
                </a:p>
                <a:p>
                  <a:pPr algn="ctr"/>
                  <a:endParaRPr lang="en-US" sz="1286" b="1" dirty="0" smtClean="0">
                    <a:solidFill>
                      <a:schemeClr val="tx1"/>
                    </a:solidFill>
                    <a:cs typeface="Times New Roman" panose="02020603050405020304" pitchFamily="18" charset="0"/>
                  </a:endParaRPr>
                </a:p>
                <a:p>
                  <a:pPr algn="ctr"/>
                  <a:r>
                    <a:rPr lang="en-US" sz="1286" b="1" dirty="0" smtClean="0">
                      <a:solidFill>
                        <a:schemeClr val="tx1"/>
                      </a:solidFill>
                      <a:cs typeface="Times New Roman" panose="02020603050405020304" pitchFamily="18" charset="0"/>
                    </a:rPr>
                    <a:t>Micro</a:t>
                  </a:r>
                  <a:endParaRPr lang="en-US" sz="1286" b="1" dirty="0">
                    <a:solidFill>
                      <a:schemeClr val="tx1"/>
                    </a:solidFill>
                    <a:cs typeface="Times New Roman" panose="02020603050405020304" pitchFamily="18" charset="0"/>
                  </a:endParaRPr>
                </a:p>
                <a:p>
                  <a:pPr algn="ctr"/>
                  <a:r>
                    <a:rPr lang="en-US" sz="1286" b="1" dirty="0">
                      <a:solidFill>
                        <a:schemeClr val="tx1"/>
                      </a:solidFill>
                      <a:cs typeface="Times New Roman" panose="02020603050405020304" pitchFamily="18" charset="0"/>
                    </a:rPr>
                    <a:t>Controller</a:t>
                  </a:r>
                </a:p>
                <a:p>
                  <a:pPr algn="ctr"/>
                  <a:r>
                    <a:rPr lang="en-US" sz="1286" b="1" dirty="0">
                      <a:solidFill>
                        <a:schemeClr val="tx1"/>
                      </a:solidFill>
                      <a:cs typeface="Times New Roman" panose="02020603050405020304" pitchFamily="18" charset="0"/>
                    </a:rPr>
                    <a:t>Board</a:t>
                  </a:r>
                </a:p>
              </p:txBody>
            </p:sp>
            <p:cxnSp>
              <p:nvCxnSpPr>
                <p:cNvPr id="113" name="Straight Arrow Connector 112"/>
                <p:cNvCxnSpPr/>
                <p:nvPr/>
              </p:nvCxnSpPr>
              <p:spPr>
                <a:xfrm>
                  <a:off x="6543703" y="2530801"/>
                  <a:ext cx="542125" cy="68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5243511" y="2164011"/>
                <a:ext cx="780750" cy="381260"/>
              </a:xfrm>
              <a:prstGeom prst="rect">
                <a:avLst/>
              </a:prstGeom>
              <a:noFill/>
            </p:spPr>
            <p:txBody>
              <a:bodyPr wrap="none" rtlCol="0">
                <a:spAutoFit/>
              </a:bodyPr>
              <a:lstStyle/>
              <a:p>
                <a:r>
                  <a:rPr lang="en-US" sz="1000" dirty="0" smtClean="0">
                    <a:cs typeface="Times New Roman" panose="02020603050405020304" pitchFamily="18" charset="0"/>
                  </a:rPr>
                  <a:t>Parallel </a:t>
                </a:r>
                <a:r>
                  <a:rPr lang="en-US" sz="1000" dirty="0">
                    <a:cs typeface="Times New Roman" panose="02020603050405020304" pitchFamily="18" charset="0"/>
                  </a:rPr>
                  <a:t>Bit </a:t>
                </a:r>
              </a:p>
              <a:p>
                <a:r>
                  <a:rPr lang="en-US" sz="1000" dirty="0">
                    <a:cs typeface="Times New Roman" panose="02020603050405020304" pitchFamily="18" charset="0"/>
                  </a:rPr>
                  <a:t>Data Bus</a:t>
                </a:r>
              </a:p>
            </p:txBody>
          </p:sp>
          <p:sp>
            <p:nvSpPr>
              <p:cNvPr id="117" name="TextBox 116"/>
              <p:cNvSpPr txBox="1"/>
              <p:nvPr/>
            </p:nvSpPr>
            <p:spPr>
              <a:xfrm>
                <a:off x="6239100" y="2137476"/>
                <a:ext cx="333217" cy="252951"/>
              </a:xfrm>
              <a:prstGeom prst="rect">
                <a:avLst/>
              </a:prstGeom>
              <a:noFill/>
            </p:spPr>
            <p:txBody>
              <a:bodyPr wrap="none" rtlCol="0">
                <a:spAutoFit/>
              </a:bodyPr>
              <a:lstStyle/>
              <a:p>
                <a:r>
                  <a:rPr lang="en-US" sz="1125" dirty="0">
                    <a:cs typeface="Times New Roman" panose="02020603050405020304" pitchFamily="18" charset="0"/>
                  </a:rPr>
                  <a:t>5V</a:t>
                </a:r>
              </a:p>
            </p:txBody>
          </p:sp>
          <p:sp>
            <p:nvSpPr>
              <p:cNvPr id="124" name="TextBox 123"/>
              <p:cNvSpPr txBox="1"/>
              <p:nvPr/>
            </p:nvSpPr>
            <p:spPr>
              <a:xfrm>
                <a:off x="5249606" y="1807105"/>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grpSp>
      <p:cxnSp>
        <p:nvCxnSpPr>
          <p:cNvPr id="126" name="Elbow Connector 125"/>
          <p:cNvCxnSpPr>
            <a:stCxn id="145" idx="3"/>
            <a:endCxn id="195" idx="2"/>
          </p:cNvCxnSpPr>
          <p:nvPr/>
        </p:nvCxnSpPr>
        <p:spPr>
          <a:xfrm>
            <a:off x="1264648" y="2773245"/>
            <a:ext cx="1902293" cy="330692"/>
          </a:xfrm>
          <a:prstGeom prst="bentConnector4">
            <a:avLst>
              <a:gd name="adj1" fmla="val 5908"/>
              <a:gd name="adj2" fmla="val 158006"/>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127" name="Elbow Connector 126"/>
          <p:cNvCxnSpPr>
            <a:stCxn id="145" idx="3"/>
            <a:endCxn id="153" idx="2"/>
          </p:cNvCxnSpPr>
          <p:nvPr/>
        </p:nvCxnSpPr>
        <p:spPr>
          <a:xfrm>
            <a:off x="1264648" y="2773245"/>
            <a:ext cx="1905737" cy="1222020"/>
          </a:xfrm>
          <a:prstGeom prst="bentConnector4">
            <a:avLst>
              <a:gd name="adj1" fmla="val 5520"/>
              <a:gd name="adj2" fmla="val 117825"/>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grpSp>
        <p:nvGrpSpPr>
          <p:cNvPr id="130" name="Group 129"/>
          <p:cNvGrpSpPr/>
          <p:nvPr/>
        </p:nvGrpSpPr>
        <p:grpSpPr>
          <a:xfrm>
            <a:off x="1440288" y="2210137"/>
            <a:ext cx="3734553" cy="2247317"/>
            <a:chOff x="1177167" y="2265683"/>
            <a:chExt cx="3812344" cy="2358429"/>
          </a:xfrm>
        </p:grpSpPr>
        <p:grpSp>
          <p:nvGrpSpPr>
            <p:cNvPr id="134" name="Group 133"/>
            <p:cNvGrpSpPr/>
            <p:nvPr/>
          </p:nvGrpSpPr>
          <p:grpSpPr>
            <a:xfrm>
              <a:off x="1177167" y="2265683"/>
              <a:ext cx="3812344" cy="2358429"/>
              <a:chOff x="1177167" y="2265683"/>
              <a:chExt cx="3812344" cy="2358429"/>
            </a:xfrm>
          </p:grpSpPr>
          <p:grpSp>
            <p:nvGrpSpPr>
              <p:cNvPr id="136" name="Group 135"/>
              <p:cNvGrpSpPr/>
              <p:nvPr/>
            </p:nvGrpSpPr>
            <p:grpSpPr>
              <a:xfrm>
                <a:off x="1219200" y="2439469"/>
                <a:ext cx="3770311" cy="2184643"/>
                <a:chOff x="1219200" y="2439469"/>
                <a:chExt cx="3770311" cy="2184643"/>
              </a:xfrm>
            </p:grpSpPr>
            <p:cxnSp>
              <p:nvCxnSpPr>
                <p:cNvPr id="140" name="Straight Connector 139"/>
                <p:cNvCxnSpPr/>
                <p:nvPr/>
              </p:nvCxnSpPr>
              <p:spPr>
                <a:xfrm flipV="1">
                  <a:off x="4961039" y="2439469"/>
                  <a:ext cx="28471" cy="2184643"/>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219200" y="2468124"/>
                  <a:ext cx="3770311" cy="1025"/>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1177167" y="2265683"/>
                <a:ext cx="848395" cy="400291"/>
                <a:chOff x="1176042" y="2235191"/>
                <a:chExt cx="848395" cy="400291"/>
              </a:xfrm>
            </p:grpSpPr>
            <mc:AlternateContent xmlns:mc="http://schemas.openxmlformats.org/markup-compatibility/2006" xmlns:a14="http://schemas.microsoft.com/office/drawing/2010/main">
              <mc:Choice Requires="a14">
                <p:sp>
                  <p:nvSpPr>
                    <p:cNvPr id="138" name="TextBox 137"/>
                    <p:cNvSpPr txBox="1"/>
                    <p:nvPr/>
                  </p:nvSpPr>
                  <p:spPr>
                    <a:xfrm>
                      <a:off x="1176042" y="2235191"/>
                      <a:ext cx="805029" cy="246221"/>
                    </a:xfrm>
                    <a:prstGeom prst="rect">
                      <a:avLst/>
                    </a:prstGeom>
                    <a:noFill/>
                  </p:spPr>
                  <p:txBody>
                    <a:bodyPr wrap="none" rtlCol="0">
                      <a:spAutoFit/>
                    </a:bodyPr>
                    <a:lstStyle/>
                    <a:p>
                      <a:r>
                        <a:rPr lang="en-US" sz="1000" b="1" dirty="0">
                          <a:solidFill>
                            <a:srgbClr val="7030A0"/>
                          </a:solidFill>
                          <a:cs typeface="Times New Roman" panose="02020603050405020304" pitchFamily="18" charset="0"/>
                        </a:rPr>
                        <a:t>Delivered </a:t>
                      </a:r>
                      <a14:m>
                        <m:oMath xmlns:m="http://schemas.openxmlformats.org/officeDocument/2006/math" xmlns="">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8" name="TextBox 137"/>
                    <p:cNvSpPr txBox="1">
                      <a:spLocks noRot="1" noChangeAspect="1" noMove="1" noResize="1" noEditPoints="1" noAdjustHandles="1" noChangeArrowheads="1" noChangeShapeType="1" noTextEdit="1"/>
                    </p:cNvSpPr>
                    <p:nvPr/>
                  </p:nvSpPr>
                  <p:spPr>
                    <a:xfrm>
                      <a:off x="1176042" y="2235191"/>
                      <a:ext cx="805029" cy="246221"/>
                    </a:xfrm>
                    <a:prstGeom prst="rect">
                      <a:avLst/>
                    </a:prstGeom>
                    <a:blipFill rotWithShape="0">
                      <a:blip r:embed="rId9"/>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1184009" y="2389261"/>
                      <a:ext cx="840428" cy="246221"/>
                    </a:xfrm>
                    <a:prstGeom prst="rect">
                      <a:avLst/>
                    </a:prstGeom>
                    <a:noFill/>
                  </p:spPr>
                  <p:txBody>
                    <a:bodyPr wrap="square" rtlCol="0">
                      <a:spAutoFit/>
                    </a:bodyPr>
                    <a:lstStyle/>
                    <a:p>
                      <a:r>
                        <a:rPr lang="en-US" sz="1000" b="1" dirty="0">
                          <a:solidFill>
                            <a:srgbClr val="7030A0"/>
                          </a:solidFill>
                          <a:cs typeface="Times New Roman" panose="02020603050405020304" pitchFamily="18" charset="0"/>
                        </a:rPr>
                        <a:t>Designed  </a:t>
                      </a:r>
                      <a14:m>
                        <m:oMath xmlns:m="http://schemas.openxmlformats.org/officeDocument/2006/math" xmlns="">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9" name="TextBox 138"/>
                    <p:cNvSpPr txBox="1">
                      <a:spLocks noRot="1" noChangeAspect="1" noMove="1" noResize="1" noEditPoints="1" noAdjustHandles="1" noChangeArrowheads="1" noChangeShapeType="1" noTextEdit="1"/>
                    </p:cNvSpPr>
                    <p:nvPr/>
                  </p:nvSpPr>
                  <p:spPr>
                    <a:xfrm>
                      <a:off x="1184009" y="2389261"/>
                      <a:ext cx="840428" cy="246221"/>
                    </a:xfrm>
                    <a:prstGeom prst="rect">
                      <a:avLst/>
                    </a:prstGeom>
                    <a:blipFill rotWithShape="0">
                      <a:blip r:embed="rId10"/>
                      <a:stretch>
                        <a:fillRect b="-12195"/>
                      </a:stretch>
                    </a:blipFill>
                  </p:spPr>
                  <p:txBody>
                    <a:bodyPr/>
                    <a:lstStyle/>
                    <a:p>
                      <a:r>
                        <a:rPr lang="en-US">
                          <a:noFill/>
                        </a:rPr>
                        <a:t> </a:t>
                      </a:r>
                    </a:p>
                  </p:txBody>
                </p:sp>
              </mc:Fallback>
            </mc:AlternateContent>
          </p:grpSp>
        </p:grpSp>
        <p:cxnSp>
          <p:nvCxnSpPr>
            <p:cNvPr id="135" name="Straight Connector 134"/>
            <p:cNvCxnSpPr/>
            <p:nvPr/>
          </p:nvCxnSpPr>
          <p:spPr>
            <a:xfrm flipH="1">
              <a:off x="1203119" y="2468124"/>
              <a:ext cx="26174" cy="215598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1762302" y="4239624"/>
            <a:ext cx="2341670" cy="234621"/>
            <a:chOff x="1493945" y="4349974"/>
            <a:chExt cx="2390447" cy="246221"/>
          </a:xfrm>
        </p:grpSpPr>
        <p:sp>
          <p:nvSpPr>
            <p:cNvPr id="132" name="TextBox 131"/>
            <p:cNvSpPr txBox="1"/>
            <p:nvPr/>
          </p:nvSpPr>
          <p:spPr>
            <a:xfrm>
              <a:off x="1493945" y="4349974"/>
              <a:ext cx="2206053" cy="246221"/>
            </a:xfrm>
            <a:prstGeom prst="rect">
              <a:avLst/>
            </a:prstGeom>
            <a:noFill/>
          </p:spPr>
          <p:txBody>
            <a:bodyPr wrap="none" rtlCol="0">
              <a:spAutoFit/>
            </a:bodyPr>
            <a:lstStyle/>
            <a:p>
              <a:r>
                <a:rPr lang="en-US" sz="1000" b="1" dirty="0" smtClean="0">
                  <a:solidFill>
                    <a:srgbClr val="7030A0"/>
                  </a:solidFill>
                  <a:cs typeface="Times New Roman" panose="02020603050405020304" pitchFamily="18" charset="0"/>
                </a:rPr>
                <a:t>Replicate DAQ Boards for 60 Channels</a:t>
              </a:r>
              <a:endParaRPr lang="en-US" sz="1000" b="1" dirty="0">
                <a:solidFill>
                  <a:srgbClr val="7030A0"/>
                </a:solidFill>
                <a:cs typeface="Times New Roman" panose="02020603050405020304" pitchFamily="18" charset="0"/>
              </a:endParaRPr>
            </a:p>
          </p:txBody>
        </p:sp>
        <p:sp>
          <p:nvSpPr>
            <p:cNvPr id="133" name="Down Arrow 132"/>
            <p:cNvSpPr/>
            <p:nvPr/>
          </p:nvSpPr>
          <p:spPr>
            <a:xfrm>
              <a:off x="3808192" y="4349974"/>
              <a:ext cx="76200" cy="228600"/>
            </a:xfrm>
            <a:prstGeom prst="down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4" name="Content Placeholder 5"/>
          <p:cNvGraphicFramePr>
            <a:graphicFrameLocks/>
          </p:cNvGraphicFramePr>
          <p:nvPr>
            <p:extLst>
              <p:ext uri="{D42A27DB-BD31-4B8C-83A1-F6EECF244321}">
                <p14:modId xmlns:p14="http://schemas.microsoft.com/office/powerpoint/2010/main" val="157882131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16" name="Group 15"/>
          <p:cNvGrpSpPr/>
          <p:nvPr/>
        </p:nvGrpSpPr>
        <p:grpSpPr>
          <a:xfrm>
            <a:off x="6766392" y="2525588"/>
            <a:ext cx="1456157" cy="1463145"/>
            <a:chOff x="6766392" y="2525588"/>
            <a:chExt cx="1456157" cy="1463145"/>
          </a:xfrm>
        </p:grpSpPr>
        <p:sp>
          <p:nvSpPr>
            <p:cNvPr id="112" name="Rectangle 111"/>
            <p:cNvSpPr/>
            <p:nvPr/>
          </p:nvSpPr>
          <p:spPr>
            <a:xfrm>
              <a:off x="6766392" y="3616968"/>
              <a:ext cx="1456157" cy="371765"/>
            </a:xfrm>
            <a:prstGeom prst="rect">
              <a:avLst/>
            </a:prstGeom>
            <a:solidFill>
              <a:schemeClr val="accent4">
                <a:lumMod val="40000"/>
                <a:lumOff val="60000"/>
              </a:schemeClr>
            </a:solidFill>
            <a:ln w="19050">
              <a:solidFill>
                <a:schemeClr val="tx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000" dirty="0">
                  <a:solidFill>
                    <a:schemeClr val="tx1"/>
                  </a:solidFill>
                  <a:cs typeface="Times New Roman" panose="02020603050405020304" pitchFamily="18" charset="0"/>
                </a:rPr>
                <a:t>USB Drive with DAQ Software</a:t>
              </a:r>
            </a:p>
          </p:txBody>
        </p:sp>
        <p:cxnSp>
          <p:nvCxnSpPr>
            <p:cNvPr id="8" name="Elbow Connector 7"/>
            <p:cNvCxnSpPr>
              <a:stCxn id="112" idx="3"/>
              <a:endCxn id="170" idx="3"/>
            </p:cNvCxnSpPr>
            <p:nvPr/>
          </p:nvCxnSpPr>
          <p:spPr>
            <a:xfrm flipH="1" flipV="1">
              <a:off x="7886563" y="2525588"/>
              <a:ext cx="335986" cy="1277263"/>
            </a:xfrm>
            <a:prstGeom prst="bentConnector3">
              <a:avLst>
                <a:gd name="adj1" fmla="val -68039"/>
              </a:avLst>
            </a:prstGeom>
            <a:ln>
              <a:tailEnd type="triangle"/>
            </a:ln>
          </p:spPr>
          <p:style>
            <a:lnRef idx="2">
              <a:schemeClr val="dk1"/>
            </a:lnRef>
            <a:fillRef idx="0">
              <a:schemeClr val="dk1"/>
            </a:fillRef>
            <a:effectRef idx="1">
              <a:schemeClr val="dk1"/>
            </a:effectRef>
            <a:fontRef idx="minor">
              <a:schemeClr val="tx1"/>
            </a:fontRef>
          </p:style>
        </p:cxnSp>
      </p:grpSp>
      <p:cxnSp>
        <p:nvCxnSpPr>
          <p:cNvPr id="207" name="Straight Connector 206"/>
          <p:cNvCxnSpPr/>
          <p:nvPr/>
        </p:nvCxnSpPr>
        <p:spPr>
          <a:xfrm>
            <a:off x="892327" y="1923655"/>
            <a:ext cx="2038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1638094" y="1681268"/>
            <a:ext cx="728233" cy="472602"/>
            <a:chOff x="864478" y="1672711"/>
            <a:chExt cx="801580" cy="811369"/>
          </a:xfrm>
        </p:grpSpPr>
        <p:sp>
          <p:nvSpPr>
            <p:cNvPr id="187" name="Rectangle 186"/>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8" name="Rectangle 187"/>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9" name="Rectangle 188"/>
            <p:cNvSpPr/>
            <p:nvPr/>
          </p:nvSpPr>
          <p:spPr>
            <a:xfrm>
              <a:off x="959879" y="1801755"/>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90" name="Rectangle 189"/>
            <p:cNvSpPr/>
            <p:nvPr/>
          </p:nvSpPr>
          <p:spPr>
            <a:xfrm>
              <a:off x="1006300" y="1869026"/>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79" name="Straight Arrow Connector 178"/>
          <p:cNvCxnSpPr/>
          <p:nvPr/>
        </p:nvCxnSpPr>
        <p:spPr>
          <a:xfrm flipH="1">
            <a:off x="2385772" y="1901107"/>
            <a:ext cx="266792" cy="5481"/>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24" name="Group 23"/>
          <p:cNvGrpSpPr/>
          <p:nvPr/>
        </p:nvGrpSpPr>
        <p:grpSpPr>
          <a:xfrm>
            <a:off x="381001" y="1542063"/>
            <a:ext cx="4884316" cy="2595680"/>
            <a:chOff x="381001" y="1542063"/>
            <a:chExt cx="4884316" cy="2595680"/>
          </a:xfrm>
        </p:grpSpPr>
        <p:grpSp>
          <p:nvGrpSpPr>
            <p:cNvPr id="22" name="Group 21"/>
            <p:cNvGrpSpPr/>
            <p:nvPr/>
          </p:nvGrpSpPr>
          <p:grpSpPr>
            <a:xfrm>
              <a:off x="381001" y="1542063"/>
              <a:ext cx="4884316" cy="2595680"/>
              <a:chOff x="381001" y="1542063"/>
              <a:chExt cx="4884316" cy="2595680"/>
            </a:xfrm>
          </p:grpSpPr>
          <p:sp>
            <p:nvSpPr>
              <p:cNvPr id="180" name="Rectangle 179"/>
              <p:cNvSpPr/>
              <p:nvPr/>
            </p:nvSpPr>
            <p:spPr>
              <a:xfrm>
                <a:off x="2560834" y="1565825"/>
                <a:ext cx="2498228" cy="775244"/>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81" name="TextBox 180"/>
              <p:cNvSpPr txBox="1"/>
              <p:nvPr/>
            </p:nvSpPr>
            <p:spPr>
              <a:xfrm>
                <a:off x="3133832" y="1542063"/>
                <a:ext cx="1379033" cy="234621"/>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82" name="Rectangle 181"/>
              <p:cNvSpPr/>
              <p:nvPr/>
            </p:nvSpPr>
            <p:spPr>
              <a:xfrm>
                <a:off x="2652647" y="1834733"/>
                <a:ext cx="1019868" cy="36385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83" name="Rectangle 182"/>
              <p:cNvSpPr/>
              <p:nvPr/>
            </p:nvSpPr>
            <p:spPr>
              <a:xfrm>
                <a:off x="3915970" y="1780886"/>
                <a:ext cx="1037486" cy="46758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cxnSp>
            <p:nvCxnSpPr>
              <p:cNvPr id="186" name="Straight Arrow Connector 185"/>
              <p:cNvCxnSpPr>
                <a:stCxn id="182" idx="3"/>
                <a:endCxn id="183" idx="1"/>
              </p:cNvCxnSpPr>
              <p:nvPr/>
            </p:nvCxnSpPr>
            <p:spPr>
              <a:xfrm flipV="1">
                <a:off x="3672514" y="2014677"/>
                <a:ext cx="243455" cy="198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183" idx="3"/>
                <a:endCxn id="115" idx="1"/>
              </p:cNvCxnSpPr>
              <p:nvPr/>
            </p:nvCxnSpPr>
            <p:spPr>
              <a:xfrm>
                <a:off x="4953456" y="2014678"/>
                <a:ext cx="306519" cy="35952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381001" y="2105449"/>
                <a:ext cx="883647" cy="2032294"/>
                <a:chOff x="140413" y="2143892"/>
                <a:chExt cx="902053" cy="2132774"/>
              </a:xfrm>
            </p:grpSpPr>
            <p:sp>
              <p:nvSpPr>
                <p:cNvPr id="148" name="TextBox 147"/>
                <p:cNvSpPr txBox="1"/>
                <p:nvPr/>
              </p:nvSpPr>
              <p:spPr>
                <a:xfrm>
                  <a:off x="250955" y="3768835"/>
                  <a:ext cx="777777" cy="507831"/>
                </a:xfrm>
                <a:prstGeom prst="rect">
                  <a:avLst/>
                </a:prstGeom>
                <a:noFill/>
              </p:spPr>
              <p:txBody>
                <a:bodyPr wrap="none" rtlCol="0">
                  <a:spAutoFit/>
                </a:bodyPr>
                <a:lstStyle/>
                <a:p>
                  <a:r>
                    <a:rPr lang="en-US" sz="900" b="1" dirty="0">
                      <a:cs typeface="Times New Roman" panose="02020603050405020304" pitchFamily="18" charset="0"/>
                    </a:rPr>
                    <a:t>120VAC</a:t>
                  </a:r>
                </a:p>
                <a:p>
                  <a:r>
                    <a:rPr lang="en-US" sz="900" b="1" dirty="0">
                      <a:cs typeface="Times New Roman" panose="02020603050405020304" pitchFamily="18" charset="0"/>
                    </a:rPr>
                    <a:t>60 Hz</a:t>
                  </a:r>
                </a:p>
                <a:p>
                  <a:r>
                    <a:rPr lang="en-US" sz="900" b="1" dirty="0">
                      <a:cs typeface="Times New Roman" panose="02020603050405020304" pitchFamily="18" charset="0"/>
                    </a:rPr>
                    <a:t>(wall outlet)</a:t>
                  </a:r>
                </a:p>
              </p:txBody>
            </p:sp>
            <p:cxnSp>
              <p:nvCxnSpPr>
                <p:cNvPr id="143" name="Elbow Connector 142"/>
                <p:cNvCxnSpPr>
                  <a:endCxn id="145" idx="2"/>
                </p:cNvCxnSpPr>
                <p:nvPr/>
              </p:nvCxnSpPr>
              <p:spPr>
                <a:xfrm rot="5400000" flipH="1" flipV="1">
                  <a:off x="509419" y="3175499"/>
                  <a:ext cx="162549" cy="149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234839" y="2143892"/>
                  <a:ext cx="710212" cy="219728"/>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25" b="1" dirty="0">
                      <a:solidFill>
                        <a:schemeClr val="tx1"/>
                      </a:solidFill>
                    </a:rPr>
                    <a:t>Switch</a:t>
                  </a:r>
                </a:p>
              </p:txBody>
            </p:sp>
            <p:sp>
              <p:nvSpPr>
                <p:cNvPr id="145" name="Rectangle 144"/>
                <p:cNvSpPr/>
                <p:nvPr/>
              </p:nvSpPr>
              <p:spPr>
                <a:xfrm>
                  <a:off x="140413" y="2594438"/>
                  <a:ext cx="902053" cy="500533"/>
                </a:xfrm>
                <a:prstGeom prst="rect">
                  <a:avLst/>
                </a:prstGeom>
                <a:solidFill>
                  <a:srgbClr val="FF858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Times New Roman" panose="02020603050405020304" pitchFamily="18" charset="0"/>
                    </a:rPr>
                    <a:t>Power </a:t>
                  </a:r>
                </a:p>
                <a:p>
                  <a:pPr algn="ctr"/>
                  <a:r>
                    <a:rPr lang="en-US" sz="1000" b="1" dirty="0">
                      <a:solidFill>
                        <a:schemeClr val="tx1"/>
                      </a:solidFill>
                      <a:cs typeface="Times New Roman" panose="02020603050405020304" pitchFamily="18" charset="0"/>
                    </a:rPr>
                    <a:t>Supply</a:t>
                  </a:r>
                </a:p>
              </p:txBody>
            </p:sp>
            <p:cxnSp>
              <p:nvCxnSpPr>
                <p:cNvPr id="146" name="Elbow Connector 145"/>
                <p:cNvCxnSpPr>
                  <a:stCxn id="144" idx="2"/>
                  <a:endCxn id="145" idx="0"/>
                </p:cNvCxnSpPr>
                <p:nvPr/>
              </p:nvCxnSpPr>
              <p:spPr>
                <a:xfrm rot="16200000" flipH="1">
                  <a:off x="475283" y="2478281"/>
                  <a:ext cx="230818" cy="149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8" name="Elbow Connector 127"/>
              <p:cNvCxnSpPr>
                <a:stCxn id="145" idx="3"/>
                <a:endCxn id="182" idx="0"/>
              </p:cNvCxnSpPr>
              <p:nvPr/>
            </p:nvCxnSpPr>
            <p:spPr>
              <a:xfrm flipV="1">
                <a:off x="1264648" y="1834732"/>
                <a:ext cx="1897933" cy="938512"/>
              </a:xfrm>
              <a:prstGeom prst="bentConnector4">
                <a:avLst>
                  <a:gd name="adj1" fmla="val 5807"/>
                  <a:gd name="adj2" fmla="val 123210"/>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129" name="TextBox 128"/>
              <p:cNvSpPr txBox="1"/>
              <p:nvPr/>
            </p:nvSpPr>
            <p:spPr>
              <a:xfrm>
                <a:off x="951785" y="2664092"/>
                <a:ext cx="380326" cy="234621"/>
              </a:xfrm>
              <a:prstGeom prst="rect">
                <a:avLst/>
              </a:prstGeom>
              <a:noFill/>
            </p:spPr>
            <p:txBody>
              <a:bodyPr wrap="none" rtlCol="0">
                <a:spAutoFit/>
              </a:bodyPr>
              <a:lstStyle/>
              <a:p>
                <a:r>
                  <a:rPr lang="en-US" sz="1000" dirty="0">
                    <a:cs typeface="Times New Roman" panose="02020603050405020304" pitchFamily="18" charset="0"/>
                  </a:rPr>
                  <a:t>24V</a:t>
                </a:r>
              </a:p>
            </p:txBody>
          </p:sp>
          <p:cxnSp>
            <p:nvCxnSpPr>
              <p:cNvPr id="109" name="Straight Arrow Connector 108"/>
              <p:cNvCxnSpPr/>
              <p:nvPr/>
            </p:nvCxnSpPr>
            <p:spPr>
              <a:xfrm flipH="1">
                <a:off x="4956540" y="1903847"/>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pic>
          <p:nvPicPr>
            <p:cNvPr id="23" name="Picture 22"/>
            <p:cNvPicPr>
              <a:picLocks noChangeAspect="1"/>
            </p:cNvPicPr>
            <p:nvPr/>
          </p:nvPicPr>
          <p:blipFill rotWithShape="1">
            <a:blip r:embed="rId16" cstate="print">
              <a:extLst>
                <a:ext uri="{28A0092B-C50C-407E-A947-70E740481C1C}">
                  <a14:useLocalDpi xmlns:a14="http://schemas.microsoft.com/office/drawing/2010/main" val="0"/>
                </a:ext>
              </a:extLst>
            </a:blip>
            <a:srcRect l="13151" t="9319" r="14590" b="14764"/>
            <a:stretch/>
          </p:blipFill>
          <p:spPr>
            <a:xfrm>
              <a:off x="636952" y="3181350"/>
              <a:ext cx="353647" cy="516431"/>
            </a:xfrm>
            <a:prstGeom prst="rect">
              <a:avLst/>
            </a:prstGeom>
          </p:spPr>
        </p:pic>
      </p:grpSp>
      <p:cxnSp>
        <p:nvCxnSpPr>
          <p:cNvPr id="185" name="Straight Arrow Connector 184"/>
          <p:cNvCxnSpPr/>
          <p:nvPr/>
        </p:nvCxnSpPr>
        <p:spPr>
          <a:xfrm>
            <a:off x="2379506" y="2090368"/>
            <a:ext cx="257249" cy="5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57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8.33333E-7 -1.23457E-6 L -8.33333E-7 -1.23457E-6 C 0.00122 0.01945 0.0007 0.01574 0.0007 -0.01142 L -8.33333E-7 -1.23457E-6 Z " pathEditMode="relative" ptsTypes="AAAA">
                                      <p:cBhvr>
                                        <p:cTn id="32" dur="2000" fill="hold"/>
                                        <p:tgtEl>
                                          <p:spTgt spid="184"/>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1" grpId="0" animBg="1"/>
      <p:bldP spid="17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82306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STATEMENT: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209799"/>
          </a:xfrm>
        </p:spPr>
        <p:txBody>
          <a:bodyPr>
            <a:normAutofit fontScale="92500"/>
          </a:bodyPr>
          <a:lstStyle/>
          <a:p>
            <a:pPr marL="0" indent="0" algn="ctr">
              <a:buNone/>
            </a:pPr>
            <a:r>
              <a:rPr lang="en-US" sz="2800" dirty="0">
                <a:solidFill>
                  <a:schemeClr val="bg2">
                    <a:lumMod val="25000"/>
                  </a:schemeClr>
                </a:solidFill>
              </a:rPr>
              <a:t>The 5 kg </a:t>
            </a:r>
            <a:r>
              <a:rPr lang="en-US" sz="2800" dirty="0" err="1">
                <a:solidFill>
                  <a:schemeClr val="bg2">
                    <a:lumMod val="25000"/>
                  </a:schemeClr>
                </a:solidFill>
              </a:rPr>
              <a:t>FeatherCraft</a:t>
            </a:r>
            <a:r>
              <a:rPr lang="en-US" sz="2800" dirty="0">
                <a:solidFill>
                  <a:schemeClr val="bg2">
                    <a:lumMod val="25000"/>
                  </a:schemeClr>
                </a:solidFill>
              </a:rPr>
              <a:t> structure shall provide support for a 100 kg total mass commercial spacecraft with reduced structural manufacturing time and materials cost, and enable the spacecraft to survive launch to and deployment from the ISS for a nadir facing </a:t>
            </a:r>
            <a:r>
              <a:rPr lang="en-US" sz="2800" dirty="0" err="1" smtClean="0">
                <a:solidFill>
                  <a:schemeClr val="bg2">
                    <a:lumMod val="25000"/>
                  </a:schemeClr>
                </a:solidFill>
              </a:rPr>
              <a:t>missionJORGE</a:t>
            </a:r>
            <a:r>
              <a:rPr lang="en-US" sz="2800" dirty="0" smtClean="0">
                <a:solidFill>
                  <a:schemeClr val="bg2">
                    <a:lumMod val="25000"/>
                  </a:schemeClr>
                </a:solidFill>
              </a:rPr>
              <a:t>=DICK.</a:t>
            </a:r>
            <a:endParaRPr lang="en-US" sz="2800" dirty="0">
              <a:solidFill>
                <a:schemeClr val="bg2">
                  <a:lumMod val="25000"/>
                </a:schemeClr>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954319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5200" y="1191779"/>
            <a:ext cx="1271057" cy="1348517"/>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1789" y="1191779"/>
            <a:ext cx="1355988" cy="1348517"/>
          </a:xfrm>
          <a:prstGeom prst="rect">
            <a:avLst/>
          </a:prstGeom>
        </p:spPr>
      </p:pic>
      <p:sp>
        <p:nvSpPr>
          <p:cNvPr id="8" name="TextBox 7"/>
          <p:cNvSpPr txBox="1"/>
          <p:nvPr/>
        </p:nvSpPr>
        <p:spPr>
          <a:xfrm>
            <a:off x="3112028" y="2480757"/>
            <a:ext cx="2057400" cy="369332"/>
          </a:xfrm>
          <a:prstGeom prst="rect">
            <a:avLst/>
          </a:prstGeom>
          <a:noFill/>
        </p:spPr>
        <p:txBody>
          <a:bodyPr wrap="square" rtlCol="0">
            <a:spAutoFit/>
          </a:bodyPr>
          <a:lstStyle/>
          <a:p>
            <a:pPr algn="ctr"/>
            <a:r>
              <a:rPr lang="en-US" dirty="0" smtClean="0"/>
              <a:t>Single Axis </a:t>
            </a:r>
            <a:r>
              <a:rPr lang="en-US" sz="1000" dirty="0"/>
              <a:t>(</a:t>
            </a:r>
            <a:r>
              <a:rPr lang="en-US" sz="1000" dirty="0" smtClean="0"/>
              <a:t>PCB-333B30)</a:t>
            </a:r>
          </a:p>
        </p:txBody>
      </p:sp>
      <p:graphicFrame>
        <p:nvGraphicFramePr>
          <p:cNvPr id="11" name="Content Placeholder 5"/>
          <p:cNvGraphicFramePr>
            <a:graphicFrameLocks/>
          </p:cNvGraphicFramePr>
          <p:nvPr>
            <p:extLst>
              <p:ext uri="{D42A27DB-BD31-4B8C-83A1-F6EECF244321}">
                <p14:modId xmlns:p14="http://schemas.microsoft.com/office/powerpoint/2010/main" val="1871236557"/>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p:cNvSpPr txBox="1"/>
          <p:nvPr/>
        </p:nvSpPr>
        <p:spPr>
          <a:xfrm>
            <a:off x="6400800" y="2534334"/>
            <a:ext cx="2057400" cy="646331"/>
          </a:xfrm>
          <a:prstGeom prst="rect">
            <a:avLst/>
          </a:prstGeom>
          <a:noFill/>
        </p:spPr>
        <p:txBody>
          <a:bodyPr wrap="square" rtlCol="0">
            <a:spAutoFit/>
          </a:bodyPr>
          <a:lstStyle/>
          <a:p>
            <a:r>
              <a:rPr lang="en-US" dirty="0" smtClean="0"/>
              <a:t>Tri-axial </a:t>
            </a:r>
            <a:r>
              <a:rPr lang="en-US" sz="1000" dirty="0" smtClean="0"/>
              <a:t>(PCB-356A16)</a:t>
            </a:r>
            <a:endParaRPr lang="en-US" sz="1000" dirty="0"/>
          </a:p>
          <a:p>
            <a:pPr algn="ctr"/>
            <a:endParaRPr lang="en-US" dirty="0" smtClean="0"/>
          </a:p>
        </p:txBody>
      </p:sp>
      <p:graphicFrame>
        <p:nvGraphicFramePr>
          <p:cNvPr id="14" name="Content Placeholder 9"/>
          <p:cNvGraphicFramePr>
            <a:graphicFrameLocks/>
          </p:cNvGraphicFramePr>
          <p:nvPr>
            <p:extLst>
              <p:ext uri="{D42A27DB-BD31-4B8C-83A1-F6EECF244321}">
                <p14:modId xmlns:p14="http://schemas.microsoft.com/office/powerpoint/2010/main" val="2505227668"/>
              </p:ext>
            </p:extLst>
          </p:nvPr>
        </p:nvGraphicFramePr>
        <p:xfrm>
          <a:off x="3541579" y="3028950"/>
          <a:ext cx="4141787" cy="1066800"/>
        </p:xfrm>
        <a:graphic>
          <a:graphicData uri="http://schemas.openxmlformats.org/drawingml/2006/table">
            <a:tbl>
              <a:tblPr firstRow="1" bandRow="1">
                <a:tableStyleId>{EB344D84-9AFB-497E-A393-DC336BA19D2E}</a:tableStyleId>
              </a:tblPr>
              <a:tblGrid>
                <a:gridCol w="1430799"/>
                <a:gridCol w="903663"/>
                <a:gridCol w="1807325"/>
              </a:tblGrid>
              <a:tr h="355600">
                <a:tc>
                  <a:txBody>
                    <a:bodyPr/>
                    <a:lstStyle/>
                    <a:p>
                      <a:pPr algn="ctr"/>
                      <a:r>
                        <a:rPr lang="en-US" sz="1600" dirty="0" smtClean="0"/>
                        <a:t>Accelerometer</a:t>
                      </a:r>
                      <a:endParaRPr lang="en-US" sz="1600" dirty="0">
                        <a:solidFill>
                          <a:schemeClr val="bg2">
                            <a:lumMod val="25000"/>
                          </a:schemeClr>
                        </a:solidFill>
                      </a:endParaRPr>
                    </a:p>
                  </a:txBody>
                  <a:tcPr>
                    <a:solidFill>
                      <a:schemeClr val="tx2"/>
                    </a:solidFill>
                  </a:tcPr>
                </a:tc>
                <a:tc>
                  <a:txBody>
                    <a:bodyPr/>
                    <a:lstStyle/>
                    <a:p>
                      <a:pPr algn="ctr"/>
                      <a:r>
                        <a:rPr lang="en-US" sz="1600" dirty="0" smtClean="0">
                          <a:solidFill>
                            <a:schemeClr val="bg1"/>
                          </a:solidFill>
                        </a:rPr>
                        <a:t>Buy</a:t>
                      </a:r>
                      <a:endParaRPr lang="en-US" sz="1600" dirty="0">
                        <a:solidFill>
                          <a:schemeClr val="bg1"/>
                        </a:solidFill>
                      </a:endParaRPr>
                    </a:p>
                  </a:txBody>
                  <a:tcPr>
                    <a:solidFill>
                      <a:schemeClr val="tx2"/>
                    </a:solidFill>
                  </a:tcPr>
                </a:tc>
                <a:tc>
                  <a:txBody>
                    <a:bodyPr/>
                    <a:lstStyle/>
                    <a:p>
                      <a:pPr algn="ctr"/>
                      <a:r>
                        <a:rPr lang="en-US" sz="1600" dirty="0" smtClean="0">
                          <a:solidFill>
                            <a:schemeClr val="lt1"/>
                          </a:solidFill>
                        </a:rPr>
                        <a:t>Rent</a:t>
                      </a:r>
                      <a:endParaRPr lang="en-US" sz="1600" dirty="0">
                        <a:solidFill>
                          <a:schemeClr val="bg2">
                            <a:lumMod val="25000"/>
                          </a:schemeClr>
                        </a:solidFill>
                      </a:endParaRPr>
                    </a:p>
                  </a:txBody>
                  <a:tcPr>
                    <a:solidFill>
                      <a:schemeClr val="tx2"/>
                    </a:solidFill>
                  </a:tcPr>
                </a:tc>
              </a:tr>
              <a:tr h="355600">
                <a:tc>
                  <a:txBody>
                    <a:bodyPr/>
                    <a:lstStyle/>
                    <a:p>
                      <a:pPr algn="ctr"/>
                      <a:r>
                        <a:rPr lang="en-US" sz="1600" dirty="0" smtClean="0">
                          <a:solidFill>
                            <a:schemeClr val="bg2">
                              <a:lumMod val="25000"/>
                            </a:schemeClr>
                          </a:solidFill>
                        </a:rPr>
                        <a:t>Single</a:t>
                      </a:r>
                      <a:r>
                        <a:rPr lang="en-US" sz="1600" baseline="0" dirty="0" smtClean="0">
                          <a:solidFill>
                            <a:schemeClr val="bg2">
                              <a:lumMod val="25000"/>
                            </a:schemeClr>
                          </a:solidFill>
                        </a:rPr>
                        <a:t> axis</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$297</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$60/ month</a:t>
                      </a:r>
                      <a:endParaRPr lang="en-US" sz="1600" dirty="0">
                        <a:solidFill>
                          <a:schemeClr val="bg2">
                            <a:lumMod val="25000"/>
                          </a:schemeClr>
                        </a:solidFill>
                      </a:endParaRPr>
                    </a:p>
                  </a:txBody>
                  <a:tcPr/>
                </a:tc>
              </a:tr>
              <a:tr h="355600">
                <a:tc>
                  <a:txBody>
                    <a:bodyPr/>
                    <a:lstStyle/>
                    <a:p>
                      <a:pPr algn="ctr"/>
                      <a:r>
                        <a:rPr lang="en-US" sz="1600" dirty="0" smtClean="0">
                          <a:solidFill>
                            <a:schemeClr val="bg2">
                              <a:lumMod val="25000"/>
                            </a:schemeClr>
                          </a:solidFill>
                        </a:rPr>
                        <a:t>Tri-axial</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$931.50</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$200/ month</a:t>
                      </a:r>
                      <a:endParaRPr lang="en-US" sz="1600" dirty="0">
                        <a:solidFill>
                          <a:schemeClr val="bg2">
                            <a:lumMod val="25000"/>
                          </a:schemeClr>
                        </a:solidFill>
                      </a:endParaRPr>
                    </a:p>
                  </a:txBody>
                  <a:tcPr/>
                </a:tc>
              </a:tr>
            </a:tbl>
          </a:graphicData>
        </a:graphic>
      </p:graphicFrame>
      <p:sp>
        <p:nvSpPr>
          <p:cNvPr id="16" name="TextBox 15"/>
          <p:cNvSpPr txBox="1"/>
          <p:nvPr/>
        </p:nvSpPr>
        <p:spPr>
          <a:xfrm>
            <a:off x="301978" y="1665149"/>
            <a:ext cx="2514600" cy="2369880"/>
          </a:xfrm>
          <a:prstGeom prst="rect">
            <a:avLst/>
          </a:prstGeom>
          <a:noFill/>
        </p:spPr>
        <p:txBody>
          <a:bodyPr wrap="square" rtlCol="0">
            <a:spAutoFit/>
          </a:bodyPr>
          <a:lstStyle/>
          <a:p>
            <a:r>
              <a:rPr lang="en-US" b="1" dirty="0" smtClean="0">
                <a:solidFill>
                  <a:schemeClr val="bg2">
                    <a:lumMod val="25000"/>
                  </a:schemeClr>
                </a:solidFill>
              </a:rPr>
              <a:t>Resources:</a:t>
            </a:r>
          </a:p>
          <a:p>
            <a:pPr marL="285750" indent="-285750">
              <a:buFont typeface="Wingdings" panose="05000000000000000000" pitchFamily="2" charset="2"/>
              <a:buChar char="§"/>
            </a:pPr>
            <a:r>
              <a:rPr lang="en-US" sz="1600" dirty="0" smtClean="0">
                <a:solidFill>
                  <a:schemeClr val="bg2">
                    <a:lumMod val="25000"/>
                  </a:schemeClr>
                </a:solidFill>
              </a:rPr>
              <a:t>Trudy </a:t>
            </a:r>
            <a:r>
              <a:rPr lang="en-US" sz="1600" dirty="0">
                <a:solidFill>
                  <a:schemeClr val="bg2">
                    <a:lumMod val="25000"/>
                  </a:schemeClr>
                </a:solidFill>
              </a:rPr>
              <a:t>Schwartz </a:t>
            </a:r>
            <a:endParaRPr lang="en-US" sz="1600" dirty="0" smtClean="0">
              <a:solidFill>
                <a:schemeClr val="bg2">
                  <a:lumMod val="25000"/>
                </a:schemeClr>
              </a:solidFill>
            </a:endParaRPr>
          </a:p>
          <a:p>
            <a:pPr marL="285750" indent="-285750">
              <a:buFont typeface="Wingdings" panose="05000000000000000000" pitchFamily="2" charset="2"/>
              <a:buChar char="§"/>
            </a:pPr>
            <a:r>
              <a:rPr lang="en-US" sz="1600" dirty="0" smtClean="0">
                <a:solidFill>
                  <a:schemeClr val="bg2">
                    <a:lumMod val="25000"/>
                  </a:schemeClr>
                </a:solidFill>
              </a:rPr>
              <a:t>Christine </a:t>
            </a:r>
            <a:r>
              <a:rPr lang="en-US" sz="1600" dirty="0">
                <a:solidFill>
                  <a:schemeClr val="bg2">
                    <a:lumMod val="25000"/>
                  </a:schemeClr>
                </a:solidFill>
              </a:rPr>
              <a:t>Buckler (ITLL) for </a:t>
            </a:r>
            <a:r>
              <a:rPr lang="en-US" sz="1600" dirty="0" smtClean="0">
                <a:solidFill>
                  <a:schemeClr val="bg2">
                    <a:lumMod val="25000"/>
                  </a:schemeClr>
                </a:solidFill>
              </a:rPr>
              <a:t>barrowing </a:t>
            </a:r>
            <a:r>
              <a:rPr lang="en-US" sz="1600" dirty="0" err="1">
                <a:solidFill>
                  <a:schemeClr val="bg2">
                    <a:lumMod val="25000"/>
                  </a:schemeClr>
                </a:solidFill>
              </a:rPr>
              <a:t>accels</a:t>
            </a:r>
            <a:r>
              <a:rPr lang="en-US" sz="1600" dirty="0">
                <a:solidFill>
                  <a:schemeClr val="bg2">
                    <a:lumMod val="25000"/>
                  </a:schemeClr>
                </a:solidFill>
              </a:rPr>
              <a:t> and </a:t>
            </a:r>
            <a:r>
              <a:rPr lang="en-US" sz="1600" dirty="0" smtClean="0">
                <a:solidFill>
                  <a:schemeClr val="bg2">
                    <a:lumMod val="25000"/>
                  </a:schemeClr>
                </a:solidFill>
              </a:rPr>
              <a:t>cables</a:t>
            </a:r>
          </a:p>
          <a:p>
            <a:pPr marL="285750" indent="-285750">
              <a:buFont typeface="Wingdings" panose="05000000000000000000" pitchFamily="2" charset="2"/>
              <a:buChar char="§"/>
            </a:pPr>
            <a:r>
              <a:rPr lang="en-US" sz="1600" dirty="0" smtClean="0">
                <a:solidFill>
                  <a:schemeClr val="bg2">
                    <a:lumMod val="25000"/>
                  </a:schemeClr>
                </a:solidFill>
              </a:rPr>
              <a:t>The </a:t>
            </a:r>
            <a:r>
              <a:rPr lang="en-US" sz="1600" dirty="0">
                <a:solidFill>
                  <a:schemeClr val="bg2">
                    <a:lumMod val="25000"/>
                  </a:schemeClr>
                </a:solidFill>
              </a:rPr>
              <a:t>Modal Shop for renting </a:t>
            </a:r>
            <a:r>
              <a:rPr lang="en-US" sz="1600" dirty="0" err="1">
                <a:solidFill>
                  <a:schemeClr val="bg2">
                    <a:lumMod val="25000"/>
                  </a:schemeClr>
                </a:solidFill>
              </a:rPr>
              <a:t>accels</a:t>
            </a:r>
            <a:r>
              <a:rPr lang="en-US" sz="1600" dirty="0">
                <a:solidFill>
                  <a:schemeClr val="bg2">
                    <a:lumMod val="25000"/>
                  </a:schemeClr>
                </a:solidFill>
              </a:rPr>
              <a:t> for 30 days</a:t>
            </a:r>
          </a:p>
          <a:p>
            <a:r>
              <a:rPr lang="en-US" b="1" dirty="0" smtClean="0">
                <a:solidFill>
                  <a:schemeClr val="bg2">
                    <a:lumMod val="25000"/>
                  </a:schemeClr>
                </a:solidFill>
              </a:rPr>
              <a:t> </a:t>
            </a:r>
            <a:endParaRPr lang="en-US" b="1" dirty="0">
              <a:solidFill>
                <a:schemeClr val="bg2">
                  <a:lumMod val="25000"/>
                </a:schemeClr>
              </a:solidFill>
            </a:endParaRPr>
          </a:p>
        </p:txBody>
      </p:sp>
    </p:spTree>
    <p:extLst>
      <p:ext uri="{BB962C8B-B14F-4D97-AF65-F5344CB8AC3E}">
        <p14:creationId xmlns:p14="http://schemas.microsoft.com/office/powerpoint/2010/main" val="35709045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1447800" y="18748"/>
            <a:ext cx="8229600" cy="857250"/>
          </a:xfrm>
        </p:spPr>
        <p:txBody>
          <a:bodyPr/>
          <a:lstStyle/>
          <a:p>
            <a:pPr algn="l"/>
            <a:r>
              <a:rPr lang="en-US" b="1" dirty="0" smtClean="0">
                <a:solidFill>
                  <a:schemeClr val="bg2">
                    <a:lumMod val="25000"/>
                  </a:schemeClr>
                </a:solidFill>
              </a:rPr>
              <a:t>ELECTRONICS SYSTEM:</a:t>
            </a:r>
            <a:endParaRPr lang="en-US" b="1" dirty="0">
              <a:solidFill>
                <a:schemeClr val="bg2">
                  <a:lumMod val="25000"/>
                </a:schemeClr>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descr="cdd_design2.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552450"/>
            <a:ext cx="8283389" cy="6400800"/>
          </a:xfrm>
          <a:prstGeom prst="rect">
            <a:avLst/>
          </a:prstGeom>
        </p:spPr>
      </p:pic>
    </p:spTree>
    <p:extLst>
      <p:ext uri="{BB962C8B-B14F-4D97-AF65-F5344CB8AC3E}">
        <p14:creationId xmlns:p14="http://schemas.microsoft.com/office/powerpoint/2010/main" val="426711099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Signal Conditioning:</a:t>
            </a:r>
          </a:p>
          <a:p>
            <a:pPr lvl="1">
              <a:buFont typeface="Wingdings" panose="05000000000000000000" pitchFamily="2" charset="2"/>
              <a:buChar char="§"/>
            </a:pPr>
            <a:r>
              <a:rPr lang="en-US" sz="2400" dirty="0" smtClean="0">
                <a:solidFill>
                  <a:schemeClr val="bg2">
                    <a:lumMod val="25000"/>
                  </a:schemeClr>
                </a:solidFill>
              </a:rPr>
              <a:t>Printed Boards: PCB boards for </a:t>
            </a:r>
            <a:r>
              <a:rPr lang="en-US" sz="2400" dirty="0" smtClean="0">
                <a:solidFill>
                  <a:schemeClr val="accent6"/>
                </a:solidFill>
              </a:rPr>
              <a:t>$83</a:t>
            </a:r>
            <a:r>
              <a:rPr lang="en-US" sz="2400" dirty="0" smtClean="0">
                <a:solidFill>
                  <a:schemeClr val="bg2">
                    <a:lumMod val="25000"/>
                  </a:schemeClr>
                </a:solidFill>
              </a:rPr>
              <a:t>, </a:t>
            </a:r>
            <a:r>
              <a:rPr lang="en-US" sz="2400" dirty="0">
                <a:solidFill>
                  <a:schemeClr val="bg2">
                    <a:lumMod val="25000"/>
                  </a:schemeClr>
                </a:solidFill>
              </a:rPr>
              <a:t>Advanced Circuits </a:t>
            </a:r>
            <a:endParaRPr lang="en-US" sz="2400" dirty="0" smtClean="0">
              <a:solidFill>
                <a:schemeClr val="bg2">
                  <a:lumMod val="25000"/>
                </a:schemeClr>
              </a:solidFill>
            </a:endParaRPr>
          </a:p>
          <a:p>
            <a:pPr lvl="1">
              <a:buFont typeface="Wingdings" panose="05000000000000000000" pitchFamily="2" charset="2"/>
              <a:buChar char="§"/>
            </a:pPr>
            <a:r>
              <a:rPr lang="en-US" sz="2400" dirty="0" smtClean="0">
                <a:solidFill>
                  <a:schemeClr val="bg2">
                    <a:lumMod val="25000"/>
                  </a:schemeClr>
                </a:solidFill>
              </a:rPr>
              <a:t>Assembly: Soldering Microcontroller for $</a:t>
            </a:r>
            <a:r>
              <a:rPr lang="en-US" sz="2400" dirty="0" smtClean="0">
                <a:solidFill>
                  <a:schemeClr val="accent6"/>
                </a:solidFill>
              </a:rPr>
              <a:t>X,</a:t>
            </a:r>
            <a:r>
              <a:rPr lang="en-US" sz="2400" dirty="0" smtClean="0">
                <a:solidFill>
                  <a:schemeClr val="bg2">
                    <a:lumMod val="25000"/>
                  </a:schemeClr>
                </a:solidFill>
              </a:rPr>
              <a:t> Advanced Circuits</a:t>
            </a:r>
          </a:p>
          <a:p>
            <a:pPr lvl="1">
              <a:buFont typeface="Wingdings" panose="05000000000000000000" pitchFamily="2" charset="2"/>
              <a:buChar char="§"/>
            </a:pPr>
            <a:r>
              <a:rPr lang="en-US" sz="2400" dirty="0" smtClean="0">
                <a:solidFill>
                  <a:schemeClr val="bg2">
                    <a:lumMod val="25000"/>
                  </a:schemeClr>
                </a:solidFill>
              </a:rPr>
              <a:t>Power Supply: $150 from Newark (BK 1550)</a:t>
            </a:r>
          </a:p>
          <a:p>
            <a:pPr lvl="1">
              <a:buFont typeface="Wingdings" panose="05000000000000000000" pitchFamily="2" charset="2"/>
              <a:buChar char="§"/>
            </a:pPr>
            <a:r>
              <a:rPr lang="en-US" sz="2400" dirty="0" smtClean="0">
                <a:solidFill>
                  <a:schemeClr val="bg2">
                    <a:lumMod val="25000"/>
                  </a:schemeClr>
                </a:solidFill>
              </a:rPr>
              <a:t>Rest of the components: $3.00 per board</a:t>
            </a: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703208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the rest of the Signal Conditioning circuit:</a:t>
            </a:r>
          </a:p>
          <a:p>
            <a:pPr lvl="1">
              <a:buFont typeface="Wingdings" panose="05000000000000000000" pitchFamily="2" charset="2"/>
              <a:buChar char="§"/>
            </a:pPr>
            <a:r>
              <a:rPr lang="en-US" sz="2400" dirty="0" smtClean="0">
                <a:solidFill>
                  <a:schemeClr val="bg2">
                    <a:lumMod val="25000"/>
                  </a:schemeClr>
                </a:solidFill>
              </a:rPr>
              <a:t>Resistors, Diodes &amp; Capacitors: ~$1.50 per board</a:t>
            </a:r>
          </a:p>
          <a:p>
            <a:pPr lvl="1">
              <a:buFont typeface="Wingdings" panose="05000000000000000000" pitchFamily="2" charset="2"/>
              <a:buChar char="§"/>
            </a:pPr>
            <a:r>
              <a:rPr lang="en-US" sz="2400" dirty="0" smtClean="0">
                <a:solidFill>
                  <a:schemeClr val="bg2">
                    <a:lumMod val="25000"/>
                  </a:schemeClr>
                </a:solidFill>
              </a:rPr>
              <a:t>Operational Amplifier: $0.70 each on Mouser</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772525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CIRCUIT: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Resources for Circuits:</a:t>
            </a:r>
          </a:p>
          <a:p>
            <a:pPr lvl="1">
              <a:buFont typeface="Wingdings" panose="05000000000000000000" pitchFamily="2" charset="2"/>
              <a:buChar char="§"/>
            </a:pPr>
            <a:r>
              <a:rPr lang="en-US" sz="2400" dirty="0" smtClean="0">
                <a:solidFill>
                  <a:schemeClr val="bg2">
                    <a:lumMod val="25000"/>
                  </a:schemeClr>
                </a:solidFill>
              </a:rPr>
              <a:t>Trudy Schwartz and the Instrumentation Shop </a:t>
            </a:r>
          </a:p>
          <a:p>
            <a:pPr lvl="1">
              <a:buFont typeface="Wingdings" panose="05000000000000000000" pitchFamily="2" charset="2"/>
              <a:buChar char="§"/>
            </a:pPr>
            <a:r>
              <a:rPr lang="en-US" sz="2400" dirty="0" smtClean="0">
                <a:solidFill>
                  <a:schemeClr val="bg2">
                    <a:lumMod val="25000"/>
                  </a:schemeClr>
                </a:solidFill>
              </a:rPr>
              <a:t>TIRESIAS project involved a similar accelerometer circuit</a:t>
            </a:r>
          </a:p>
          <a:p>
            <a:pPr lvl="1">
              <a:buFont typeface="Wingdings" panose="05000000000000000000" pitchFamily="2" charset="2"/>
              <a:buChar char="§"/>
            </a:pPr>
            <a:r>
              <a:rPr lang="en-US" sz="2400" dirty="0" smtClean="0">
                <a:solidFill>
                  <a:schemeClr val="bg2">
                    <a:lumMod val="25000"/>
                  </a:schemeClr>
                </a:solidFill>
              </a:rPr>
              <a:t>PCB Piezoelectric and </a:t>
            </a:r>
            <a:r>
              <a:rPr lang="en-US" sz="2400" dirty="0" smtClean="0">
                <a:solidFill>
                  <a:schemeClr val="accent6"/>
                </a:solidFill>
              </a:rPr>
              <a:t>ADC </a:t>
            </a:r>
            <a:r>
              <a:rPr lang="en-US" sz="2400" dirty="0" smtClean="0">
                <a:solidFill>
                  <a:schemeClr val="bg2">
                    <a:lumMod val="25000"/>
                  </a:schemeClr>
                </a:solidFill>
              </a:rPr>
              <a:t>manuals for circuit designs </a:t>
            </a:r>
          </a:p>
          <a:p>
            <a:pPr lvl="1">
              <a:buFont typeface="Wingdings" panose="05000000000000000000" pitchFamily="2" charset="2"/>
              <a:buChar char="§"/>
            </a:pPr>
            <a:r>
              <a:rPr lang="en-US" sz="2400" dirty="0" err="1" smtClean="0">
                <a:solidFill>
                  <a:schemeClr val="bg2">
                    <a:lumMod val="25000"/>
                  </a:schemeClr>
                </a:solidFill>
              </a:rPr>
              <a:t>Altium</a:t>
            </a:r>
            <a:r>
              <a:rPr lang="en-US" sz="2400" dirty="0" smtClean="0">
                <a:solidFill>
                  <a:schemeClr val="bg2">
                    <a:lumMod val="25000"/>
                  </a:schemeClr>
                </a:solidFill>
              </a:rPr>
              <a:t> Designer software available for student use</a:t>
            </a:r>
          </a:p>
          <a:p>
            <a:pPr lvl="1">
              <a:buFont typeface="Wingdings" panose="05000000000000000000" pitchFamily="2" charset="2"/>
              <a:buChar char="§"/>
            </a:pPr>
            <a:r>
              <a:rPr lang="en-US" sz="2400" dirty="0" smtClean="0">
                <a:solidFill>
                  <a:schemeClr val="bg2">
                    <a:lumMod val="25000"/>
                  </a:schemeClr>
                </a:solidFill>
              </a:rPr>
              <a:t>PCB Designer Software through Advanced Circuits available</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07820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754326"/>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All channels sample and hold simultaneously by toggling </a:t>
            </a:r>
            <a:r>
              <a:rPr lang="en-US" b="1" dirty="0" smtClean="0">
                <a:latin typeface="Times" panose="02020603050405020304" pitchFamily="18" charset="0"/>
                <a:cs typeface="Times" panose="02020603050405020304" pitchFamily="18" charset="0"/>
              </a:rPr>
              <a:t>convert</a:t>
            </a:r>
            <a:r>
              <a:rPr lang="en-US" dirty="0" smtClean="0">
                <a:latin typeface="Times" panose="02020603050405020304" pitchFamily="18" charset="0"/>
                <a:cs typeface="Times" panose="02020603050405020304" pitchFamily="18" charset="0"/>
              </a:rPr>
              <a:t> pin</a:t>
            </a:r>
          </a:p>
          <a:p>
            <a:pPr marL="342900" indent="-342900">
              <a:buAutoNum type="arabicPeriod"/>
            </a:pP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66013124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756189" y="1446802"/>
            <a:ext cx="1997176" cy="1200329"/>
          </a:xfrm>
          <a:prstGeom prst="rect">
            <a:avLst/>
          </a:prstGeom>
          <a:noFill/>
        </p:spPr>
        <p:txBody>
          <a:bodyPr wrap="square" rtlCol="0">
            <a:spAutoFit/>
          </a:bodyPr>
          <a:lstStyle/>
          <a:p>
            <a:r>
              <a:rPr lang="en-US" dirty="0" smtClean="0"/>
              <a:t>First 8 data channels collected and stored. </a:t>
            </a:r>
          </a:p>
          <a:p>
            <a:endParaRPr lang="en-US" dirty="0"/>
          </a:p>
        </p:txBody>
      </p:sp>
    </p:spTree>
    <p:extLst>
      <p:ext uri="{BB962C8B-B14F-4D97-AF65-F5344CB8AC3E}">
        <p14:creationId xmlns:p14="http://schemas.microsoft.com/office/powerpoint/2010/main" val="108770985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3004151" y="1461829"/>
              <a:ext cx="1276654" cy="920811"/>
              <a:chOff x="3004151" y="1461829"/>
              <a:chExt cx="1276654" cy="920811"/>
            </a:xfrm>
          </p:grpSpPr>
          <p:cxnSp>
            <p:nvCxnSpPr>
              <p:cNvPr id="110" name="Elbow Connector 109"/>
              <p:cNvCxnSpPr/>
              <p:nvPr/>
            </p:nvCxnSpPr>
            <p:spPr>
              <a:xfrm rot="10800000" flipV="1">
                <a:off x="3004151" y="23826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 name="TextBox 47"/>
          <p:cNvSpPr txBox="1"/>
          <p:nvPr/>
        </p:nvSpPr>
        <p:spPr>
          <a:xfrm>
            <a:off x="6756189" y="1446802"/>
            <a:ext cx="1997176" cy="1200329"/>
          </a:xfrm>
          <a:prstGeom prst="rect">
            <a:avLst/>
          </a:prstGeom>
          <a:noFill/>
        </p:spPr>
        <p:txBody>
          <a:bodyPr wrap="square" rtlCol="0">
            <a:spAutoFit/>
          </a:bodyPr>
          <a:lstStyle/>
          <a:p>
            <a:r>
              <a:rPr lang="en-US" dirty="0" smtClean="0"/>
              <a:t>Second 8 data channels collected and stored. </a:t>
            </a:r>
          </a:p>
          <a:p>
            <a:endParaRPr lang="en-US" dirty="0"/>
          </a:p>
        </p:txBody>
      </p:sp>
    </p:spTree>
    <p:extLst>
      <p:ext uri="{BB962C8B-B14F-4D97-AF65-F5344CB8AC3E}">
        <p14:creationId xmlns:p14="http://schemas.microsoft.com/office/powerpoint/2010/main" val="59609353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1744" y="1461829"/>
              <a:ext cx="1299061" cy="1765185"/>
              <a:chOff x="2981744" y="1461829"/>
              <a:chExt cx="1299061" cy="1765185"/>
            </a:xfrm>
          </p:grpSpPr>
          <p:cxnSp>
            <p:nvCxnSpPr>
              <p:cNvPr id="110" name="Elbow Connector 109"/>
              <p:cNvCxnSpPr/>
              <p:nvPr/>
            </p:nvCxnSpPr>
            <p:spPr>
              <a:xfrm rot="10800000" flipV="1">
                <a:off x="2981744" y="3227013"/>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TextBox 46"/>
          <p:cNvSpPr txBox="1"/>
          <p:nvPr/>
        </p:nvSpPr>
        <p:spPr>
          <a:xfrm>
            <a:off x="6756189" y="1446802"/>
            <a:ext cx="1997176" cy="1200329"/>
          </a:xfrm>
          <a:prstGeom prst="rect">
            <a:avLst/>
          </a:prstGeom>
          <a:noFill/>
        </p:spPr>
        <p:txBody>
          <a:bodyPr wrap="square" rtlCol="0">
            <a:spAutoFit/>
          </a:bodyPr>
          <a:lstStyle/>
          <a:p>
            <a:r>
              <a:rPr lang="en-US" dirty="0" smtClean="0"/>
              <a:t>Next 8 data channels collected and stored. </a:t>
            </a:r>
          </a:p>
          <a:p>
            <a:endParaRPr lang="en-US" dirty="0"/>
          </a:p>
        </p:txBody>
      </p:sp>
    </p:spTree>
    <p:extLst>
      <p:ext uri="{BB962C8B-B14F-4D97-AF65-F5344CB8AC3E}">
        <p14:creationId xmlns:p14="http://schemas.microsoft.com/office/powerpoint/2010/main" val="41157395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(dsPIC24/33)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477328"/>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Data sets transmitted to PC together</a:t>
            </a:r>
          </a:p>
          <a:p>
            <a:endParaRPr lang="en-US" dirty="0">
              <a:latin typeface="Times" panose="02020603050405020304" pitchFamily="18" charset="0"/>
              <a:cs typeface="Times" panose="02020603050405020304" pitchFamily="18" charset="0"/>
            </a:endParaRPr>
          </a:p>
          <a:p>
            <a:r>
              <a:rPr lang="en-US" dirty="0" smtClean="0">
                <a:latin typeface="Times" panose="02020603050405020304" pitchFamily="18" charset="0"/>
                <a:cs typeface="Times" panose="02020603050405020304" pitchFamily="18" charset="0"/>
              </a:rPr>
              <a:t>Process repeats</a:t>
            </a: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4615958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513629065"/>
              </p:ext>
            </p:extLst>
          </p:nvPr>
        </p:nvGraphicFramePr>
        <p:xfrm>
          <a:off x="152400" y="1161184"/>
          <a:ext cx="8839200" cy="3239366"/>
        </p:xfrm>
        <a:graphic>
          <a:graphicData uri="http://schemas.openxmlformats.org/drawingml/2006/table">
            <a:tbl>
              <a:tblPr firstRow="1" bandRow="1">
                <a:tableStyleId>{EB344D84-9AFB-497E-A393-DC336BA19D2E}</a:tableStyleId>
              </a:tblPr>
              <a:tblGrid>
                <a:gridCol w="685800"/>
                <a:gridCol w="8153400"/>
              </a:tblGrid>
              <a:tr h="396768">
                <a:tc>
                  <a:txBody>
                    <a:bodyPr/>
                    <a:lstStyle/>
                    <a:p>
                      <a:r>
                        <a:rPr lang="en-US" b="1" dirty="0" smtClean="0">
                          <a:solidFill>
                            <a:schemeClr val="bg1"/>
                          </a:solidFill>
                        </a:rPr>
                        <a:t>FR</a:t>
                      </a:r>
                      <a:r>
                        <a:rPr lang="en-US" b="1" baseline="0" dirty="0" smtClean="0">
                          <a:solidFill>
                            <a:schemeClr val="bg1"/>
                          </a:solidFill>
                        </a:rPr>
                        <a:t> 1</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b="0" kern="1200" dirty="0" smtClean="0">
                          <a:solidFill>
                            <a:schemeClr val="bg2">
                              <a:lumMod val="25000"/>
                            </a:schemeClr>
                          </a:solidFill>
                          <a:effectLst/>
                          <a:latin typeface="+mn-lt"/>
                          <a:ea typeface="+mn-ea"/>
                          <a:cs typeface="+mn-cs"/>
                        </a:rPr>
                        <a:t>The </a:t>
                      </a:r>
                      <a:r>
                        <a:rPr lang="en-US" sz="1600" b="0" kern="1200" dirty="0" err="1" smtClean="0">
                          <a:solidFill>
                            <a:schemeClr val="bg2">
                              <a:lumMod val="25000"/>
                            </a:schemeClr>
                          </a:solidFill>
                          <a:effectLst/>
                          <a:latin typeface="+mn-lt"/>
                          <a:ea typeface="+mn-ea"/>
                          <a:cs typeface="+mn-cs"/>
                        </a:rPr>
                        <a:t>Feathercraft</a:t>
                      </a:r>
                      <a:r>
                        <a:rPr lang="en-US" sz="1600" b="0" kern="1200" dirty="0" smtClean="0">
                          <a:solidFill>
                            <a:schemeClr val="bg2">
                              <a:lumMod val="25000"/>
                            </a:schemeClr>
                          </a:solidFill>
                          <a:effectLst/>
                          <a:latin typeface="+mn-lt"/>
                          <a:ea typeface="+mn-ea"/>
                          <a:cs typeface="+mn-cs"/>
                        </a:rPr>
                        <a:t> structure design shall be </a:t>
                      </a:r>
                      <a:r>
                        <a:rPr lang="en-US" sz="1600" b="1" kern="1200" dirty="0" smtClean="0">
                          <a:solidFill>
                            <a:schemeClr val="bg2">
                              <a:lumMod val="25000"/>
                            </a:schemeClr>
                          </a:solidFill>
                          <a:effectLst/>
                          <a:latin typeface="+mn-lt"/>
                          <a:ea typeface="+mn-ea"/>
                          <a:cs typeface="+mn-cs"/>
                        </a:rPr>
                        <a:t>lightweight</a:t>
                      </a:r>
                      <a:r>
                        <a:rPr lang="en-US" sz="1600" b="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19610">
                <a:tc>
                  <a:txBody>
                    <a:bodyPr/>
                    <a:lstStyle/>
                    <a:p>
                      <a:r>
                        <a:rPr lang="en-US" b="1" dirty="0" smtClean="0">
                          <a:solidFill>
                            <a:schemeClr val="bg1"/>
                          </a:solidFill>
                        </a:rPr>
                        <a:t>FR 2</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smtClean="0">
                          <a:solidFill>
                            <a:schemeClr val="bg2">
                              <a:lumMod val="25000"/>
                            </a:schemeClr>
                          </a:solidFill>
                          <a:effectLst/>
                          <a:latin typeface="+mn-lt"/>
                          <a:ea typeface="+mn-ea"/>
                          <a:cs typeface="+mn-cs"/>
                        </a:rPr>
                        <a:t>The </a:t>
                      </a:r>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design shall </a:t>
                      </a:r>
                      <a:r>
                        <a:rPr lang="en-US" sz="1600" b="1" kern="1200" dirty="0" smtClean="0">
                          <a:solidFill>
                            <a:schemeClr val="bg2">
                              <a:lumMod val="25000"/>
                            </a:schemeClr>
                          </a:solidFill>
                          <a:effectLst/>
                          <a:latin typeface="+mn-lt"/>
                          <a:ea typeface="+mn-ea"/>
                          <a:cs typeface="+mn-cs"/>
                        </a:rPr>
                        <a:t>reduce manufacturing time and material cost </a:t>
                      </a:r>
                      <a:r>
                        <a:rPr lang="en-US" sz="1600" kern="1200" dirty="0" smtClean="0">
                          <a:solidFill>
                            <a:schemeClr val="bg2">
                              <a:lumMod val="25000"/>
                            </a:schemeClr>
                          </a:solidFill>
                          <a:effectLst/>
                          <a:latin typeface="+mn-lt"/>
                          <a:ea typeface="+mn-ea"/>
                          <a:cs typeface="+mn-cs"/>
                        </a:rPr>
                        <a:t>from SST-US’s typical spacecraft estimates.</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r h="521777">
                <a:tc>
                  <a:txBody>
                    <a:bodyPr/>
                    <a:lstStyle/>
                    <a:p>
                      <a:r>
                        <a:rPr lang="en-US" b="1" dirty="0" smtClean="0">
                          <a:solidFill>
                            <a:schemeClr val="bg1"/>
                          </a:solidFill>
                        </a:rPr>
                        <a:t>FR 3</a:t>
                      </a:r>
                      <a:endParaRPr lang="en-US" b="1" dirty="0">
                        <a:solidFill>
                          <a:schemeClr val="bg1"/>
                        </a:solidFill>
                      </a:endParaRPr>
                    </a:p>
                  </a:txBody>
                  <a:tcPr anchor="ctr">
                    <a:lnL>
                      <a:noFill/>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shall be designed to </a:t>
                      </a:r>
                      <a:r>
                        <a:rPr lang="en-US" sz="1600" b="1" dirty="0">
                          <a:solidFill>
                            <a:schemeClr val="bg2">
                              <a:lumMod val="25000"/>
                            </a:schemeClr>
                          </a:solidFill>
                          <a:effectLst/>
                          <a:latin typeface="+mn-lt"/>
                          <a:ea typeface="Times New Roman"/>
                          <a:cs typeface="Times New Roman"/>
                        </a:rPr>
                        <a:t>withstand a vibration table setting of 9.47 </a:t>
                      </a:r>
                      <a:r>
                        <a:rPr lang="en-US" sz="1600" b="1" dirty="0" err="1">
                          <a:solidFill>
                            <a:schemeClr val="bg2">
                              <a:lumMod val="25000"/>
                            </a:schemeClr>
                          </a:solidFill>
                          <a:effectLst/>
                          <a:latin typeface="+mn-lt"/>
                          <a:ea typeface="Times New Roman"/>
                          <a:cs typeface="Times New Roman"/>
                        </a:rPr>
                        <a:t>grms</a:t>
                      </a:r>
                      <a:r>
                        <a:rPr lang="en-US" sz="1600" b="1" dirty="0">
                          <a:solidFill>
                            <a:schemeClr val="bg2">
                              <a:lumMod val="25000"/>
                            </a:schemeClr>
                          </a:solidFill>
                          <a:effectLst/>
                          <a:latin typeface="+mn-lt"/>
                          <a:ea typeface="Times New Roman"/>
                          <a:cs typeface="Times New Roman"/>
                        </a:rPr>
                        <a:t> </a:t>
                      </a:r>
                      <a:r>
                        <a:rPr lang="en-US" sz="1600" dirty="0">
                          <a:solidFill>
                            <a:schemeClr val="bg2">
                              <a:lumMod val="25000"/>
                            </a:schemeClr>
                          </a:solidFill>
                          <a:effectLst/>
                          <a:latin typeface="+mn-lt"/>
                          <a:ea typeface="Times New Roman"/>
                          <a:cs typeface="Times New Roman"/>
                        </a:rPr>
                        <a:t>in soft-stowed configuration.</a:t>
                      </a:r>
                    </a:p>
                  </a:txBody>
                  <a:tcPr marL="68580" marR="68580" marT="0" marB="0">
                    <a:lnL w="28575" cap="flat" cmpd="sng" algn="ctr">
                      <a:noFill/>
                      <a:prstDash val="solid"/>
                      <a:round/>
                      <a:headEnd type="none" w="med" len="med"/>
                      <a:tailEnd type="none" w="med" len="med"/>
                    </a:lnL>
                    <a:lnT w="57150" cap="flat" cmpd="sng" algn="ctr">
                      <a:noFill/>
                      <a:prstDash val="solid"/>
                      <a:round/>
                      <a:headEnd type="none" w="med" len="med"/>
                      <a:tailEnd type="none" w="med" len="med"/>
                    </a:lnT>
                  </a:tcPr>
                </a:tc>
              </a:tr>
              <a:tr h="396768">
                <a:tc>
                  <a:txBody>
                    <a:bodyPr/>
                    <a:lstStyle/>
                    <a:p>
                      <a:r>
                        <a:rPr lang="en-US" b="1" dirty="0" smtClean="0">
                          <a:solidFill>
                            <a:schemeClr val="bg1"/>
                          </a:solidFill>
                        </a:rPr>
                        <a:t>FR 4</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shall be designed to </a:t>
                      </a:r>
                      <a:r>
                        <a:rPr lang="en-US" sz="1600" b="1" kern="1200" dirty="0" smtClean="0">
                          <a:solidFill>
                            <a:schemeClr val="bg2">
                              <a:lumMod val="25000"/>
                            </a:schemeClr>
                          </a:solidFill>
                          <a:effectLst/>
                          <a:latin typeface="+mn-lt"/>
                          <a:ea typeface="+mn-ea"/>
                          <a:cs typeface="+mn-cs"/>
                        </a:rPr>
                        <a:t>deploy from the </a:t>
                      </a:r>
                      <a:r>
                        <a:rPr lang="en-US" sz="1600" b="1" kern="1200" dirty="0" err="1" smtClean="0">
                          <a:solidFill>
                            <a:schemeClr val="bg2">
                              <a:lumMod val="25000"/>
                            </a:schemeClr>
                          </a:solidFill>
                          <a:effectLst/>
                          <a:latin typeface="+mn-lt"/>
                          <a:ea typeface="+mn-ea"/>
                          <a:cs typeface="+mn-cs"/>
                        </a:rPr>
                        <a:t>Kaber</a:t>
                      </a:r>
                      <a:r>
                        <a:rPr lang="en-US" sz="1600" b="1" kern="1200" dirty="0" smtClean="0">
                          <a:solidFill>
                            <a:schemeClr val="bg2">
                              <a:lumMod val="25000"/>
                            </a:schemeClr>
                          </a:solidFill>
                          <a:effectLst/>
                          <a:latin typeface="+mn-lt"/>
                          <a:ea typeface="+mn-ea"/>
                          <a:cs typeface="+mn-cs"/>
                        </a:rPr>
                        <a:t> Deployment Service</a:t>
                      </a:r>
                      <a:r>
                        <a:rPr lang="en-US" sz="160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28575" cap="flat" cmpd="sng" algn="ctr">
                      <a:noFill/>
                      <a:prstDash val="solid"/>
                      <a:round/>
                      <a:headEnd type="none" w="med" len="med"/>
                      <a:tailEnd type="none" w="med" len="med"/>
                    </a:lnL>
                  </a:tcPr>
                </a:tc>
              </a:tr>
              <a:tr h="521777">
                <a:tc>
                  <a:txBody>
                    <a:bodyPr/>
                    <a:lstStyle/>
                    <a:p>
                      <a:r>
                        <a:rPr lang="en-US" b="1" dirty="0" smtClean="0">
                          <a:solidFill>
                            <a:schemeClr val="bg1"/>
                          </a:solidFill>
                        </a:rPr>
                        <a:t>FR 5</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a:t>
                      </a:r>
                      <a:r>
                        <a:rPr lang="en-US" sz="1600" b="1" dirty="0">
                          <a:solidFill>
                            <a:schemeClr val="bg2">
                              <a:lumMod val="25000"/>
                            </a:schemeClr>
                          </a:solidFill>
                          <a:effectLst/>
                          <a:latin typeface="+mn-lt"/>
                          <a:ea typeface="Times New Roman"/>
                          <a:cs typeface="Times New Roman"/>
                        </a:rPr>
                        <a:t>interface with STS-US-provided spacecraft components and mission design</a:t>
                      </a:r>
                      <a:r>
                        <a:rPr lang="en-US" sz="1600" dirty="0">
                          <a:solidFill>
                            <a:schemeClr val="bg2">
                              <a:lumMod val="25000"/>
                            </a:schemeClr>
                          </a:solidFill>
                          <a:effectLst/>
                          <a:latin typeface="+mn-lt"/>
                          <a:ea typeface="Times New Roman"/>
                          <a:cs typeface="Times New Roman"/>
                        </a:rPr>
                        <a:t>.</a:t>
                      </a:r>
                    </a:p>
                  </a:txBody>
                  <a:tcPr marL="68580" marR="68580" marT="0" marB="0">
                    <a:lnL w="28575" cap="flat" cmpd="sng" algn="ctr">
                      <a:noFill/>
                      <a:prstDash val="solid"/>
                      <a:round/>
                      <a:headEnd type="none" w="med" len="med"/>
                      <a:tailEnd type="none" w="med" len="med"/>
                    </a:lnL>
                    <a:lnB w="57150" cap="flat" cmpd="sng" algn="ctr">
                      <a:noFill/>
                      <a:prstDash val="solid"/>
                      <a:round/>
                      <a:headEnd type="none" w="med" len="med"/>
                      <a:tailEnd type="none" w="med" len="med"/>
                    </a:lnB>
                  </a:tcPr>
                </a:tc>
              </a:tr>
              <a:tr h="782666">
                <a:tc>
                  <a:txBody>
                    <a:bodyPr/>
                    <a:lstStyle/>
                    <a:p>
                      <a:r>
                        <a:rPr lang="en-US" b="1" dirty="0" smtClean="0">
                          <a:solidFill>
                            <a:schemeClr val="bg1"/>
                          </a:solidFill>
                        </a:rPr>
                        <a:t>FR 6</a:t>
                      </a:r>
                      <a:endParaRPr lang="en-US" b="1" dirty="0">
                        <a:solidFill>
                          <a:schemeClr val="bg1"/>
                        </a:solidFill>
                      </a:endParaRPr>
                    </a:p>
                  </a:txBody>
                  <a:tcPr anchor="ctr">
                    <a:lnL w="57150"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a:solidFill>
                            <a:schemeClr val="bg2">
                              <a:lumMod val="25000"/>
                            </a:schemeClr>
                          </a:solidFill>
                          <a:effectLst/>
                          <a:latin typeface="+mn-lt"/>
                          <a:ea typeface="Times New Roman"/>
                          <a:cs typeface="Times New Roman"/>
                        </a:rPr>
                        <a:t>An </a:t>
                      </a:r>
                      <a:r>
                        <a:rPr lang="en-US" sz="1600" b="1" dirty="0">
                          <a:solidFill>
                            <a:schemeClr val="bg2">
                              <a:lumMod val="25000"/>
                            </a:schemeClr>
                          </a:solidFill>
                          <a:effectLst/>
                          <a:latin typeface="+mn-lt"/>
                          <a:ea typeface="Times New Roman"/>
                          <a:cs typeface="Times New Roman"/>
                        </a:rPr>
                        <a:t>equivalent manufactured  STM </a:t>
                      </a:r>
                      <a:r>
                        <a:rPr lang="en-US" sz="1600" dirty="0">
                          <a:solidFill>
                            <a:schemeClr val="bg2">
                              <a:lumMod val="25000"/>
                            </a:schemeClr>
                          </a:solidFill>
                          <a:effectLst/>
                          <a:latin typeface="+mn-lt"/>
                          <a:ea typeface="Times New Roman"/>
                          <a:cs typeface="Times New Roman"/>
                        </a:rPr>
                        <a:t>of the </a:t>
                      </a: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be used to </a:t>
                      </a:r>
                      <a:r>
                        <a:rPr lang="en-US" sz="1600" b="1" dirty="0">
                          <a:solidFill>
                            <a:schemeClr val="bg2">
                              <a:lumMod val="25000"/>
                            </a:schemeClr>
                          </a:solidFill>
                          <a:effectLst/>
                          <a:latin typeface="+mn-lt"/>
                          <a:ea typeface="Times New Roman"/>
                          <a:cs typeface="Times New Roman"/>
                        </a:rPr>
                        <a:t>demonstrate the feasibility of the </a:t>
                      </a:r>
                      <a:r>
                        <a:rPr lang="en-US" sz="1600" b="1" dirty="0" err="1">
                          <a:solidFill>
                            <a:schemeClr val="bg2">
                              <a:lumMod val="25000"/>
                            </a:schemeClr>
                          </a:solidFill>
                          <a:effectLst/>
                          <a:latin typeface="+mn-lt"/>
                          <a:ea typeface="Times New Roman"/>
                          <a:cs typeface="Times New Roman"/>
                        </a:rPr>
                        <a:t>FeatherCraft</a:t>
                      </a:r>
                      <a:r>
                        <a:rPr lang="en-US" sz="1600" b="1" dirty="0">
                          <a:solidFill>
                            <a:schemeClr val="bg2">
                              <a:lumMod val="25000"/>
                            </a:schemeClr>
                          </a:solidFill>
                          <a:effectLst/>
                          <a:latin typeface="+mn-lt"/>
                          <a:ea typeface="Times New Roman"/>
                          <a:cs typeface="Times New Roman"/>
                        </a:rPr>
                        <a:t> structure </a:t>
                      </a:r>
                      <a:r>
                        <a:rPr lang="en-US" sz="1600" dirty="0">
                          <a:solidFill>
                            <a:schemeClr val="bg2">
                              <a:lumMod val="25000"/>
                            </a:schemeClr>
                          </a:solidFill>
                          <a:effectLst/>
                          <a:latin typeface="+mn-lt"/>
                          <a:ea typeface="Times New Roman"/>
                          <a:cs typeface="Times New Roman"/>
                        </a:rPr>
                        <a:t>through a </a:t>
                      </a:r>
                      <a:r>
                        <a:rPr lang="en-US" sz="1600" b="1" dirty="0">
                          <a:solidFill>
                            <a:schemeClr val="bg2">
                              <a:lumMod val="25000"/>
                            </a:schemeClr>
                          </a:solidFill>
                          <a:effectLst/>
                          <a:latin typeface="+mn-lt"/>
                          <a:ea typeface="Times New Roman"/>
                          <a:cs typeface="Times New Roman"/>
                        </a:rPr>
                        <a:t>random vibration test </a:t>
                      </a:r>
                      <a:r>
                        <a:rPr lang="en-US" sz="1600" dirty="0">
                          <a:solidFill>
                            <a:schemeClr val="bg2">
                              <a:lumMod val="25000"/>
                            </a:schemeClr>
                          </a:solidFill>
                          <a:effectLst/>
                          <a:latin typeface="+mn-lt"/>
                          <a:ea typeface="Times New Roman"/>
                          <a:cs typeface="Times New Roman"/>
                        </a:rPr>
                        <a:t>to the requirements of SSP 50835.</a:t>
                      </a:r>
                    </a:p>
                  </a:txBody>
                  <a:tcPr marL="68580" marR="68580" marT="0" marB="0">
                    <a:lnL w="28575"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txBox="1">
            <a:spLocks/>
          </p:cNvSpPr>
          <p:nvPr/>
        </p:nvSpPr>
        <p:spPr>
          <a:xfrm>
            <a:off x="432593" y="29873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chemeClr val="bg2">
                    <a:lumMod val="25000"/>
                  </a:schemeClr>
                </a:solidFill>
              </a:rPr>
              <a:t>FUNCTIONAL REQUIREMENTS:</a:t>
            </a:r>
            <a:endParaRPr lang="en-US" b="1" dirty="0">
              <a:solidFill>
                <a:schemeClr val="bg2">
                  <a:lumMod val="25000"/>
                </a:schemeClr>
              </a:solidFill>
            </a:endParaRPr>
          </a:p>
        </p:txBody>
      </p:sp>
      <p:graphicFrame>
        <p:nvGraphicFramePr>
          <p:cNvPr id="9"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593207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p:cNvPicPr>
            <a:picLocks noChangeAspect="1" noChangeArrowheads="1"/>
          </p:cNvPicPr>
          <p:nvPr/>
        </p:nvPicPr>
        <p:blipFill>
          <a:blip r:embed="rId2">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DESIGN:</a:t>
            </a:r>
            <a:endParaRPr lang="en-US" b="1" dirty="0">
              <a:solidFill>
                <a:schemeClr val="bg2">
                  <a:lumMod val="25000"/>
                </a:schemeClr>
              </a:solidFill>
            </a:endParaRPr>
          </a:p>
        </p:txBody>
      </p:sp>
      <p:sp>
        <p:nvSpPr>
          <p:cNvPr id="9" name="Content Placeholder 6"/>
          <p:cNvSpPr>
            <a:spLocks noGrp="1"/>
          </p:cNvSpPr>
          <p:nvPr>
            <p:ph sz="half" idx="2"/>
          </p:nvPr>
        </p:nvSpPr>
        <p:spPr>
          <a:xfrm>
            <a:off x="531018" y="1201880"/>
            <a:ext cx="7927181" cy="2963466"/>
          </a:xfrm>
        </p:spPr>
        <p:txBody>
          <a:bodyPr>
            <a:normAutofit fontScale="92500"/>
          </a:bodyPr>
          <a:lstStyle/>
          <a:p>
            <a:pPr fontAlgn="auto">
              <a:spcAft>
                <a:spcPts val="0"/>
              </a:spcAft>
              <a:buFont typeface="Wingdings" panose="05000000000000000000" pitchFamily="2" charset="2"/>
              <a:buChar char="§"/>
              <a:defRPr/>
            </a:pPr>
            <a:r>
              <a:rPr lang="en-US" dirty="0" smtClean="0">
                <a:solidFill>
                  <a:schemeClr val="bg2">
                    <a:lumMod val="25000"/>
                  </a:schemeClr>
                </a:solidFill>
              </a:rPr>
              <a:t>Python, packaged as executable (.exe)</a:t>
            </a:r>
          </a:p>
          <a:p>
            <a:pPr fontAlgn="auto">
              <a:spcAft>
                <a:spcPts val="0"/>
              </a:spcAft>
              <a:buFont typeface="Wingdings" panose="05000000000000000000" pitchFamily="2" charset="2"/>
              <a:buChar char="§"/>
              <a:defRPr/>
            </a:pPr>
            <a:r>
              <a:rPr lang="en-US" dirty="0" smtClean="0">
                <a:solidFill>
                  <a:schemeClr val="bg2">
                    <a:lumMod val="25000"/>
                  </a:schemeClr>
                </a:solidFill>
              </a:rPr>
              <a:t>GUI created for user input</a:t>
            </a:r>
            <a:endParaRPr lang="en-US" dirty="0">
              <a:solidFill>
                <a:schemeClr val="bg2">
                  <a:lumMod val="25000"/>
                </a:schemeClr>
              </a:solidFill>
            </a:endParaRPr>
          </a:p>
          <a:p>
            <a:pPr fontAlgn="auto">
              <a:spcAft>
                <a:spcPts val="0"/>
              </a:spcAft>
              <a:buFont typeface="Wingdings" panose="05000000000000000000" pitchFamily="2" charset="2"/>
              <a:buChar char="§"/>
              <a:defRPr/>
            </a:pPr>
            <a:r>
              <a:rPr lang="en-US" dirty="0" smtClean="0">
                <a:solidFill>
                  <a:schemeClr val="bg2">
                    <a:lumMod val="25000"/>
                  </a:schemeClr>
                </a:solidFill>
              </a:rPr>
              <a:t>Implement already created python modules and libraries</a:t>
            </a:r>
          </a:p>
          <a:p>
            <a:pPr fontAlgn="auto">
              <a:spcAft>
                <a:spcPts val="0"/>
              </a:spcAft>
              <a:buFont typeface="Wingdings" panose="05000000000000000000" pitchFamily="2" charset="2"/>
              <a:buChar char="§"/>
              <a:defRPr/>
            </a:pPr>
            <a:r>
              <a:rPr lang="en-US" dirty="0" smtClean="0">
                <a:solidFill>
                  <a:schemeClr val="bg2">
                    <a:lumMod val="25000"/>
                  </a:schemeClr>
                </a:solidFill>
              </a:rPr>
              <a:t>Plot quasi-real-time PSD (power spectral density) plots </a:t>
            </a:r>
          </a:p>
          <a:p>
            <a:pPr lvl="1">
              <a:buFont typeface="Wingdings" panose="05000000000000000000" pitchFamily="2" charset="2"/>
              <a:buChar char="§"/>
              <a:defRPr/>
            </a:pPr>
            <a:r>
              <a:rPr lang="en-US" dirty="0" smtClean="0">
                <a:solidFill>
                  <a:schemeClr val="bg2">
                    <a:lumMod val="25000"/>
                  </a:schemeClr>
                </a:solidFill>
              </a:rPr>
              <a:t>Capability of saving data to excel (.</a:t>
            </a:r>
            <a:r>
              <a:rPr lang="en-US" dirty="0" err="1" smtClean="0">
                <a:solidFill>
                  <a:schemeClr val="bg2">
                    <a:lumMod val="25000"/>
                  </a:schemeClr>
                </a:solidFill>
              </a:rPr>
              <a:t>xls</a:t>
            </a:r>
            <a:r>
              <a:rPr lang="en-US" dirty="0" smtClean="0">
                <a:solidFill>
                  <a:schemeClr val="bg2">
                    <a:lumMod val="25000"/>
                  </a:schemeClr>
                </a:solidFill>
              </a:rPr>
              <a:t>)</a:t>
            </a:r>
          </a:p>
          <a:p>
            <a:pPr fontAlgn="auto">
              <a:spcAft>
                <a:spcPts val="0"/>
              </a:spcAft>
              <a:buFont typeface="Wingdings" panose="05000000000000000000" pitchFamily="2" charset="2"/>
              <a:buChar char="§"/>
              <a:defRPr/>
            </a:pPr>
            <a:endParaRPr lang="en-US" dirty="0">
              <a:solidFill>
                <a:schemeClr val="bg2">
                  <a:lumMod val="25000"/>
                </a:schemeClr>
              </a:solidFill>
            </a:endParaRPr>
          </a:p>
        </p:txBody>
      </p:sp>
    </p:spTree>
    <p:extLst>
      <p:ext uri="{BB962C8B-B14F-4D97-AF65-F5344CB8AC3E}">
        <p14:creationId xmlns:p14="http://schemas.microsoft.com/office/powerpoint/2010/main" val="217130511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410200" y="1885950"/>
            <a:ext cx="1447800" cy="609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95000"/>
                    <a:lumOff val="5000"/>
                  </a:schemeClr>
                </a:solidFill>
              </a:rPr>
              <a:t>.exe</a:t>
            </a:r>
            <a:endParaRPr lang="en-US" sz="2800" dirty="0">
              <a:solidFill>
                <a:schemeClr val="tx1">
                  <a:lumMod val="95000"/>
                  <a:lumOff val="5000"/>
                </a:schemeClr>
              </a:solidFill>
            </a:endParaRPr>
          </a:p>
        </p:txBody>
      </p:sp>
      <p:sp>
        <p:nvSpPr>
          <p:cNvPr id="29" name="Rectangle 28"/>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r>
              <a:rPr lang="en-US" sz="1600" dirty="0" smtClean="0"/>
              <a:t>Need to be built</a:t>
            </a:r>
            <a:endParaRPr lang="en-US" sz="1600" dirty="0"/>
          </a:p>
        </p:txBody>
      </p:sp>
      <p:sp>
        <p:nvSpPr>
          <p:cNvPr id="45" name="Rectangle 44"/>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8077200" y="2800350"/>
            <a:ext cx="990600" cy="584776"/>
          </a:xfrm>
          <a:prstGeom prst="rect">
            <a:avLst/>
          </a:prstGeom>
          <a:noFill/>
        </p:spPr>
        <p:txBody>
          <a:bodyPr wrap="square" rtlCol="0">
            <a:spAutoFit/>
          </a:bodyPr>
          <a:lstStyle/>
          <a:p>
            <a:r>
              <a:rPr lang="en-US" sz="1600" dirty="0" smtClean="0"/>
              <a:t>Active data flow</a:t>
            </a:r>
            <a:endParaRPr lang="en-US" sz="1600" dirty="0"/>
          </a:p>
        </p:txBody>
      </p:sp>
      <p:sp>
        <p:nvSpPr>
          <p:cNvPr id="47" name="Rectangle 46"/>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8" name="TextBox 7"/>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9" name="Up Arrow 8"/>
          <p:cNvSpPr/>
          <p:nvPr/>
        </p:nvSpPr>
        <p:spPr>
          <a:xfrm rot="2672851">
            <a:off x="4957547" y="2197000"/>
            <a:ext cx="609600" cy="914400"/>
          </a:xfrm>
          <a:prstGeom prst="upArrow">
            <a:avLst/>
          </a:prstGeom>
          <a:solidFill>
            <a:schemeClr val="tx1">
              <a:lumMod val="95000"/>
              <a:lumOff val="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591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4107" name="Straight Arrow Connector 4106"/>
          <p:cNvCxnSpPr>
            <a:endCxn id="13" idx="3"/>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t>Start/stop</a:t>
            </a:r>
          </a:p>
          <a:p>
            <a:pPr marL="285750" indent="-285750">
              <a:buFont typeface="Arial"/>
              <a:buChar char="•"/>
            </a:pPr>
            <a:r>
              <a:rPr lang="en-US" sz="1400" dirty="0" smtClean="0">
                <a:solidFill>
                  <a:srgbClr val="0000FF"/>
                </a:solidFill>
              </a:rPr>
              <a:t>Limits</a:t>
            </a:r>
          </a:p>
          <a:p>
            <a:pPr marL="285750" indent="-285750">
              <a:buFont typeface="Arial"/>
              <a:buChar char="•"/>
            </a:pPr>
            <a:r>
              <a:rPr lang="en-US" sz="1400" dirty="0" smtClean="0">
                <a:solidFill>
                  <a:srgbClr val="0000FF"/>
                </a:solidFill>
              </a:rPr>
              <a:t>Save file location</a:t>
            </a:r>
          </a:p>
          <a:p>
            <a:pPr marL="285750" indent="-285750">
              <a:buFont typeface="Arial"/>
              <a:buChar char="•"/>
            </a:pPr>
            <a:r>
              <a:rPr lang="en-US" sz="1400" dirty="0" smtClean="0">
                <a:solidFill>
                  <a:srgbClr val="0000FF"/>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8011715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3"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36" name="TextBox 3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978833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33"/>
                                        </p:tgtEl>
                                        <p:attrNameLst>
                                          <p:attrName>stroke.color</p:attrName>
                                        </p:attrNameLst>
                                      </p:cBhvr>
                                      <p:to>
                                        <a:srgbClr val="FF0600"/>
                                      </p:to>
                                    </p:animClr>
                                    <p:set>
                                      <p:cBhvr>
                                        <p:cTn id="7" dur="10" fill="hold"/>
                                        <p:tgtEl>
                                          <p:spTgt spid="33"/>
                                        </p:tgtEl>
                                        <p:attrNameLst>
                                          <p:attrName>stroke.on</p:attrName>
                                        </p:attrNameLst>
                                      </p:cBhvr>
                                      <p:to>
                                        <p:strVal val="true"/>
                                      </p:to>
                                    </p:se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6" presetClass="emph" presetSubtype="0" fill="hold" nodeType="withEffect">
                                  <p:stCondLst>
                                    <p:cond delay="0"/>
                                  </p:stCondLst>
                                  <p:childTnLst>
                                    <p:animScale>
                                      <p:cBhvr>
                                        <p:cTn id="11" dur="10" fill="hold"/>
                                        <p:tgtEl>
                                          <p:spTgt spid="33"/>
                                        </p:tgtEl>
                                      </p:cBhvr>
                                      <p:by x="100000" y="150000"/>
                                    </p:animScale>
                                  </p:childTnLst>
                                </p:cTn>
                              </p:par>
                              <p:par>
                                <p:cTn id="12" presetID="6" presetClass="emph" presetSubtype="0" fill="hold" nodeType="withEffect">
                                  <p:stCondLst>
                                    <p:cond delay="0"/>
                                  </p:stCondLst>
                                  <p:childTnLst>
                                    <p:animScale>
                                      <p:cBhvr>
                                        <p:cTn id="13" dur="10" fill="hold"/>
                                        <p:tgtEl>
                                          <p:spTgt spid="31"/>
                                        </p:tgtEl>
                                      </p:cBhvr>
                                      <p:by x="100000" y="150000"/>
                                    </p:animScale>
                                  </p:childTnLst>
                                </p:cTn>
                              </p:par>
                              <p:par>
                                <p:cTn id="14" presetID="7" presetClass="emph" presetSubtype="2" fill="hold" nodeType="withEffect">
                                  <p:stCondLst>
                                    <p:cond delay="0"/>
                                  </p:stCondLst>
                                  <p:childTnLst>
                                    <p:animClr clrSpc="rgb" dir="cw">
                                      <p:cBhvr>
                                        <p:cTn id="15" dur="10" fill="hold"/>
                                        <p:tgtEl>
                                          <p:spTgt spid="31"/>
                                        </p:tgtEl>
                                        <p:attrNameLst>
                                          <p:attrName>stroke.color</p:attrName>
                                        </p:attrNameLst>
                                      </p:cBhvr>
                                      <p:to>
                                        <a:srgbClr val="FF0600"/>
                                      </p:to>
                                    </p:animClr>
                                    <p:set>
                                      <p:cBhvr>
                                        <p:cTn id="16" dur="10" fill="hold"/>
                                        <p:tgtEl>
                                          <p:spTgt spid="3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D0D0D"/>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cxnSp>
        <p:nvCxnSpPr>
          <p:cNvPr id="4096" name="Elbow Connector 4095"/>
          <p:cNvCxnSpPr>
            <a:stCxn id="47" idx="6"/>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4100" name="Straight Arrow Connector 4099"/>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88" name="TextBox 87"/>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277747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50"/>
                                        </p:tgtEl>
                                        <p:attrNameLst>
                                          <p:attrName>stroke.color</p:attrName>
                                        </p:attrNameLst>
                                      </p:cBhvr>
                                      <p:to>
                                        <a:srgbClr val="FF0600"/>
                                      </p:to>
                                    </p:animClr>
                                    <p:set>
                                      <p:cBhvr>
                                        <p:cTn id="7" dur="10" fill="hold"/>
                                        <p:tgtEl>
                                          <p:spTgt spid="50"/>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45"/>
                                        </p:tgtEl>
                                        <p:attrNameLst>
                                          <p:attrName>stroke.color</p:attrName>
                                        </p:attrNameLst>
                                      </p:cBhvr>
                                      <p:to>
                                        <a:srgbClr val="FF0600"/>
                                      </p:to>
                                    </p:animClr>
                                    <p:set>
                                      <p:cBhvr>
                                        <p:cTn id="10" dur="10" fill="hold"/>
                                        <p:tgtEl>
                                          <p:spTgt spid="45"/>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 fill="hold"/>
                                        <p:tgtEl>
                                          <p:spTgt spid="51"/>
                                        </p:tgtEl>
                                        <p:attrNameLst>
                                          <p:attrName>stroke.color</p:attrName>
                                        </p:attrNameLst>
                                      </p:cBhvr>
                                      <p:to>
                                        <a:srgbClr val="FF0600"/>
                                      </p:to>
                                    </p:animClr>
                                    <p:set>
                                      <p:cBhvr>
                                        <p:cTn id="13" dur="10" fill="hold"/>
                                        <p:tgtEl>
                                          <p:spTgt spid="51"/>
                                        </p:tgtEl>
                                        <p:attrNameLst>
                                          <p:attrName>stroke.on</p:attrName>
                                        </p:attrNameLst>
                                      </p:cBhvr>
                                      <p:to>
                                        <p:strVal val="true"/>
                                      </p:to>
                                    </p:set>
                                  </p:childTnLst>
                                </p:cTn>
                              </p:par>
                              <p:par>
                                <p:cTn id="14" presetID="6" presetClass="emph" presetSubtype="0" fill="hold" nodeType="withEffect">
                                  <p:stCondLst>
                                    <p:cond delay="0"/>
                                  </p:stCondLst>
                                  <p:childTnLst>
                                    <p:animScale>
                                      <p:cBhvr>
                                        <p:cTn id="15" dur="10" fill="hold"/>
                                        <p:tgtEl>
                                          <p:spTgt spid="50"/>
                                        </p:tgtEl>
                                      </p:cBhvr>
                                      <p:by x="150000" y="100000"/>
                                    </p:animScale>
                                  </p:childTnLst>
                                </p:cTn>
                              </p:par>
                              <p:par>
                                <p:cTn id="16" presetID="6" presetClass="emph" presetSubtype="0" fill="hold" nodeType="withEffect">
                                  <p:stCondLst>
                                    <p:cond delay="0"/>
                                  </p:stCondLst>
                                  <p:childTnLst>
                                    <p:animScale>
                                      <p:cBhvr>
                                        <p:cTn id="17" dur="10" fill="hold"/>
                                        <p:tgtEl>
                                          <p:spTgt spid="45"/>
                                        </p:tgtEl>
                                      </p:cBhvr>
                                      <p:by x="100000" y="150000"/>
                                    </p:animScale>
                                  </p:childTnLst>
                                </p:cTn>
                              </p:par>
                              <p:par>
                                <p:cTn id="18" presetID="6" presetClass="emph" presetSubtype="0" fill="hold" nodeType="withEffect">
                                  <p:stCondLst>
                                    <p:cond delay="0"/>
                                  </p:stCondLst>
                                  <p:childTnLst>
                                    <p:animScale>
                                      <p:cBhvr>
                                        <p:cTn id="19" dur="10" fill="hold"/>
                                        <p:tgtEl>
                                          <p:spTgt spid="51"/>
                                        </p:tgtEl>
                                      </p:cBhvr>
                                      <p:by x="150000" y="100000"/>
                                    </p:animScale>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10" fill="hold"/>
                                        <p:tgtEl>
                                          <p:spTgt spid="52"/>
                                        </p:tgtEl>
                                        <p:attrNameLst>
                                          <p:attrName>stroke.color</p:attrName>
                                        </p:attrNameLst>
                                      </p:cBhvr>
                                      <p:to>
                                        <a:srgbClr val="FF0600"/>
                                      </p:to>
                                    </p:animClr>
                                    <p:set>
                                      <p:cBhvr>
                                        <p:cTn id="24" dur="10" fill="hold"/>
                                        <p:tgtEl>
                                          <p:spTgt spid="52"/>
                                        </p:tgtEl>
                                        <p:attrNameLst>
                                          <p:attrName>stroke.on</p:attrName>
                                        </p:attrNameLst>
                                      </p:cBhvr>
                                      <p:to>
                                        <p:strVal val="true"/>
                                      </p:to>
                                    </p:set>
                                  </p:childTnLst>
                                </p:cTn>
                              </p:par>
                              <p:par>
                                <p:cTn id="25" presetID="6" presetClass="emph" presetSubtype="0" fill="hold" nodeType="withEffect">
                                  <p:stCondLst>
                                    <p:cond delay="0"/>
                                  </p:stCondLst>
                                  <p:childTnLst>
                                    <p:animScale>
                                      <p:cBhvr>
                                        <p:cTn id="26" dur="10" fill="hold"/>
                                        <p:tgtEl>
                                          <p:spTgt spid="52"/>
                                        </p:tgtEl>
                                      </p:cBhvr>
                                      <p:by x="150000" y="100000"/>
                                    </p:animScale>
                                  </p:childTnLst>
                                </p:cTn>
                              </p:par>
                            </p:childTnLst>
                          </p:cTn>
                        </p:par>
                      </p:childTnLst>
                    </p:cTn>
                  </p:par>
                  <p:par>
                    <p:cTn id="27" fill="hold">
                      <p:stCondLst>
                        <p:cond delay="indefinite"/>
                      </p:stCondLst>
                      <p:childTnLst>
                        <p:par>
                          <p:cTn id="28" fill="hold">
                            <p:stCondLst>
                              <p:cond delay="0"/>
                            </p:stCondLst>
                            <p:childTnLst>
                              <p:par>
                                <p:cTn id="29" presetID="7" presetClass="emph" presetSubtype="2" fill="hold" nodeType="clickEffect">
                                  <p:stCondLst>
                                    <p:cond delay="0"/>
                                  </p:stCondLst>
                                  <p:childTnLst>
                                    <p:animClr clrSpc="rgb" dir="cw">
                                      <p:cBhvr>
                                        <p:cTn id="30" dur="10" fill="hold"/>
                                        <p:tgtEl>
                                          <p:spTgt spid="53"/>
                                        </p:tgtEl>
                                        <p:attrNameLst>
                                          <p:attrName>stroke.color</p:attrName>
                                        </p:attrNameLst>
                                      </p:cBhvr>
                                      <p:to>
                                        <a:srgbClr val="FF0600"/>
                                      </p:to>
                                    </p:animClr>
                                    <p:set>
                                      <p:cBhvr>
                                        <p:cTn id="31" dur="10" fill="hold"/>
                                        <p:tgtEl>
                                          <p:spTgt spid="53"/>
                                        </p:tgtEl>
                                        <p:attrNameLst>
                                          <p:attrName>stroke.on</p:attrName>
                                        </p:attrNameLst>
                                      </p:cBhvr>
                                      <p:to>
                                        <p:strVal val="true"/>
                                      </p:to>
                                    </p:set>
                                  </p:childTnLst>
                                </p:cTn>
                              </p:par>
                              <p:par>
                                <p:cTn id="32" presetID="6" presetClass="emph" presetSubtype="0" fill="hold" nodeType="withEffect">
                                  <p:stCondLst>
                                    <p:cond delay="0"/>
                                  </p:stCondLst>
                                  <p:childTnLst>
                                    <p:animScale>
                                      <p:cBhvr>
                                        <p:cTn id="33" dur="10" fill="hold"/>
                                        <p:tgtEl>
                                          <p:spTgt spid="53"/>
                                        </p:tgtEl>
                                      </p:cBhvr>
                                      <p:by x="150000" y="100000"/>
                                    </p:animScale>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nodeType="clickEffect">
                                  <p:stCondLst>
                                    <p:cond delay="0"/>
                                  </p:stCondLst>
                                  <p:childTnLst>
                                    <p:animScale>
                                      <p:cBhvr>
                                        <p:cTn id="37" dur="10" fill="hold"/>
                                        <p:tgtEl>
                                          <p:spTgt spid="21"/>
                                        </p:tgtEl>
                                      </p:cBhvr>
                                      <p:by x="100000" y="150000"/>
                                    </p:animScale>
                                  </p:childTnLst>
                                </p:cTn>
                              </p:par>
                              <p:par>
                                <p:cTn id="38" presetID="7" presetClass="emph" presetSubtype="2" fill="hold" nodeType="withEffect">
                                  <p:stCondLst>
                                    <p:cond delay="0"/>
                                  </p:stCondLst>
                                  <p:childTnLst>
                                    <p:animClr clrSpc="rgb" dir="cw">
                                      <p:cBhvr>
                                        <p:cTn id="39" dur="10" fill="hold"/>
                                        <p:tgtEl>
                                          <p:spTgt spid="21"/>
                                        </p:tgtEl>
                                        <p:attrNameLst>
                                          <p:attrName>stroke.color</p:attrName>
                                        </p:attrNameLst>
                                      </p:cBhvr>
                                      <p:to>
                                        <a:srgbClr val="FF0600"/>
                                      </p:to>
                                    </p:animClr>
                                    <p:set>
                                      <p:cBhvr>
                                        <p:cTn id="40" dur="10" fill="hold"/>
                                        <p:tgtEl>
                                          <p:spTgt spid="21"/>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10" fill="hold"/>
                                        <p:tgtEl>
                                          <p:spTgt spid="23"/>
                                        </p:tgtEl>
                                        <p:attrNameLst>
                                          <p:attrName>stroke.color</p:attrName>
                                        </p:attrNameLst>
                                      </p:cBhvr>
                                      <p:to>
                                        <a:srgbClr val="FF0600"/>
                                      </p:to>
                                    </p:animClr>
                                    <p:set>
                                      <p:cBhvr>
                                        <p:cTn id="43" dur="10" fill="hold"/>
                                        <p:tgtEl>
                                          <p:spTgt spid="23"/>
                                        </p:tgtEl>
                                        <p:attrNameLst>
                                          <p:attrName>stroke.on</p:attrName>
                                        </p:attrNameLst>
                                      </p:cBhvr>
                                      <p:to>
                                        <p:strVal val="true"/>
                                      </p:to>
                                    </p:set>
                                  </p:childTnLst>
                                </p:cTn>
                              </p:par>
                              <p:par>
                                <p:cTn id="44" presetID="6" presetClass="emph" presetSubtype="0" fill="hold" nodeType="withEffect">
                                  <p:stCondLst>
                                    <p:cond delay="0"/>
                                  </p:stCondLst>
                                  <p:childTnLst>
                                    <p:animScale>
                                      <p:cBhvr>
                                        <p:cTn id="45" dur="10" fill="hold"/>
                                        <p:tgtEl>
                                          <p:spTgt spid="23"/>
                                        </p:tgtEl>
                                      </p:cBhvr>
                                      <p:by x="150000" y="100000"/>
                                    </p:animScale>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7"/>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7"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58" name="Elbow Connector 57"/>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838200" y="1352550"/>
            <a:ext cx="11430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003337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 fill="hold"/>
                                        <p:tgtEl>
                                          <p:spTgt spid="33"/>
                                        </p:tgtEl>
                                      </p:cBhvr>
                                      <p:by x="100000" y="150000"/>
                                    </p:animScale>
                                  </p:childTnLst>
                                </p:cTn>
                              </p:par>
                              <p:par>
                                <p:cTn id="7" presetID="7" presetClass="emph" presetSubtype="2" fill="hold" nodeType="withEffect">
                                  <p:stCondLst>
                                    <p:cond delay="0"/>
                                  </p:stCondLst>
                                  <p:childTnLst>
                                    <p:animClr clrSpc="rgb" dir="cw">
                                      <p:cBhvr>
                                        <p:cTn id="8" dur="10" fill="hold"/>
                                        <p:tgtEl>
                                          <p:spTgt spid="33"/>
                                        </p:tgtEl>
                                        <p:attrNameLst>
                                          <p:attrName>stroke.color</p:attrName>
                                        </p:attrNameLst>
                                      </p:cBhvr>
                                      <p:to>
                                        <a:srgbClr val="FF0600"/>
                                      </p:to>
                                    </p:animClr>
                                    <p:set>
                                      <p:cBhvr>
                                        <p:cTn id="9" dur="10" fill="hold"/>
                                        <p:tgtEl>
                                          <p:spTgt spid="33"/>
                                        </p:tgtEl>
                                        <p:attrNameLst>
                                          <p:attrName>stroke.on</p:attrName>
                                        </p:attrNameLst>
                                      </p:cBhvr>
                                      <p:to>
                                        <p:strVal val="true"/>
                                      </p:to>
                                    </p:set>
                                  </p:childTnLst>
                                </p:cTn>
                              </p:par>
                              <p:par>
                                <p:cTn id="10" presetID="1"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par>
                                <p:cTn id="14" presetID="6" presetClass="emph" presetSubtype="0" fill="hold" nodeType="withEffect">
                                  <p:stCondLst>
                                    <p:cond delay="0"/>
                                  </p:stCondLst>
                                  <p:childTnLst>
                                    <p:animScale>
                                      <p:cBhvr>
                                        <p:cTn id="15" dur="10" fill="hold"/>
                                        <p:tgtEl>
                                          <p:spTgt spid="69"/>
                                        </p:tgtEl>
                                      </p:cBhvr>
                                      <p:by x="100000" y="150000"/>
                                    </p:animScale>
                                  </p:childTnLst>
                                </p:cTn>
                              </p:par>
                              <p:par>
                                <p:cTn id="16" presetID="7" presetClass="emph" presetSubtype="2" fill="hold" nodeType="withEffect">
                                  <p:stCondLst>
                                    <p:cond delay="0"/>
                                  </p:stCondLst>
                                  <p:childTnLst>
                                    <p:animClr clrSpc="rgb" dir="cw">
                                      <p:cBhvr>
                                        <p:cTn id="17" dur="10" fill="hold"/>
                                        <p:tgtEl>
                                          <p:spTgt spid="69"/>
                                        </p:tgtEl>
                                        <p:attrNameLst>
                                          <p:attrName>stroke.color</p:attrName>
                                        </p:attrNameLst>
                                      </p:cBhvr>
                                      <p:to>
                                        <a:srgbClr val="FF0600"/>
                                      </p:to>
                                    </p:animClr>
                                    <p:set>
                                      <p:cBhvr>
                                        <p:cTn id="18" dur="10" fill="hold"/>
                                        <p:tgtEl>
                                          <p:spTgt spid="69"/>
                                        </p:tgtEl>
                                        <p:attrNameLst>
                                          <p:attrName>stroke.on</p:attrName>
                                        </p:attrNameLst>
                                      </p:cBhvr>
                                      <p:to>
                                        <p:strVal val="true"/>
                                      </p:to>
                                    </p:set>
                                  </p:childTnLst>
                                </p:cTn>
                              </p:par>
                              <p:par>
                                <p:cTn id="19" presetID="1" presetClass="exit" presetSubtype="0" fill="hold"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38" name="Elbow Connector 37"/>
          <p:cNvCxnSpPr>
            <a:endCxn id="71" idx="0"/>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5008289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20" name="Elbow Connector 19"/>
          <p:cNvCxnSpPr>
            <a:endCxn id="18" idx="1"/>
          </p:cNvCxnSpPr>
          <p:nvPr/>
        </p:nvCxnSpPr>
        <p:spPr>
          <a:xfrm flipV="1">
            <a:off x="2057400" y="2114550"/>
            <a:ext cx="2971800" cy="490210"/>
          </a:xfrm>
          <a:prstGeom prst="bentConnector3">
            <a:avLst>
              <a:gd name="adj1" fmla="val 31982"/>
            </a:avLst>
          </a:prstGeom>
          <a:ln>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4" name="Elbow Connector 63"/>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404320792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57" name="Elbow Connector 56"/>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65" idx="3"/>
            <a:endCxn id="48" idx="2"/>
          </p:cNvCxnSpPr>
          <p:nvPr/>
        </p:nvCxnSpPr>
        <p:spPr>
          <a:xfrm flipV="1">
            <a:off x="2057400" y="3295650"/>
            <a:ext cx="1219200" cy="495300"/>
          </a:xfrm>
          <a:prstGeom prst="bentConnector3">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65" idx="2"/>
            <a:endCxn id="49" idx="1"/>
          </p:cNvCxnSpPr>
          <p:nvPr/>
        </p:nvCxnSpPr>
        <p:spPr>
          <a:xfrm rot="16200000" flipH="1">
            <a:off x="2305050" y="3200400"/>
            <a:ext cx="12700" cy="1790700"/>
          </a:xfrm>
          <a:prstGeom prst="bentConnector4">
            <a:avLst>
              <a:gd name="adj1" fmla="val 2037835"/>
              <a:gd name="adj2" fmla="val 68085"/>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35239342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82764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Python Libraries Available:</a:t>
            </a:r>
            <a:endParaRPr lang="en-US" b="1" dirty="0">
              <a:solidFill>
                <a:schemeClr val="bg2">
                  <a:lumMod val="25000"/>
                </a:schemeClr>
              </a:solidFill>
            </a:endParaRPr>
          </a:p>
        </p:txBody>
      </p:sp>
      <p:graphicFrame>
        <p:nvGraphicFramePr>
          <p:cNvPr id="2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ontent Placeholder 7"/>
          <p:cNvSpPr>
            <a:spLocks noGrp="1"/>
          </p:cNvSpPr>
          <p:nvPr>
            <p:ph sz="half" idx="2"/>
          </p:nvPr>
        </p:nvSpPr>
        <p:spPr>
          <a:xfrm>
            <a:off x="457200" y="1276350"/>
            <a:ext cx="4040188" cy="2963466"/>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Serial interface</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FFT function</a:t>
            </a: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Excel implementation</a:t>
            </a:r>
          </a:p>
          <a:p>
            <a:pPr lvl="1">
              <a:buFont typeface="Wingdings" panose="05000000000000000000" pitchFamily="2" charset="2"/>
              <a:buChar char="§"/>
            </a:pPr>
            <a:r>
              <a:rPr lang="en-US" dirty="0" err="1">
                <a:solidFill>
                  <a:schemeClr val="bg2">
                    <a:lumMod val="25000"/>
                  </a:schemeClr>
                </a:solidFill>
              </a:rPr>
              <a:t>x</a:t>
            </a:r>
            <a:r>
              <a:rPr lang="en-US" dirty="0" err="1" smtClean="0">
                <a:solidFill>
                  <a:schemeClr val="bg2">
                    <a:lumMod val="25000"/>
                  </a:schemeClr>
                </a:solidFill>
              </a:rPr>
              <a:t>lwings</a:t>
            </a:r>
            <a:r>
              <a:rPr lang="en-US" dirty="0" smtClean="0">
                <a:solidFill>
                  <a:schemeClr val="bg2">
                    <a:lumMod val="25000"/>
                  </a:schemeClr>
                </a:solidFill>
              </a:rPr>
              <a:t>, </a:t>
            </a: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PSD plotting</a:t>
            </a:r>
          </a:p>
          <a:p>
            <a:pPr lvl="1">
              <a:buFont typeface="Wingdings" panose="05000000000000000000" pitchFamily="2" charset="2"/>
              <a:buChar char="§"/>
            </a:pPr>
            <a:r>
              <a:rPr lang="en-US" dirty="0" err="1" smtClean="0">
                <a:solidFill>
                  <a:schemeClr val="bg2">
                    <a:lumMod val="25000"/>
                  </a:schemeClr>
                </a:solidFill>
              </a:rPr>
              <a:t>matplotlib</a:t>
            </a:r>
            <a:endParaRPr lang="en-US" dirty="0">
              <a:solidFill>
                <a:schemeClr val="bg2">
                  <a:lumMod val="25000"/>
                </a:schemeClr>
              </a:solidFill>
            </a:endParaRPr>
          </a:p>
        </p:txBody>
      </p:sp>
      <p:sp>
        <p:nvSpPr>
          <p:cNvPr id="18" name="Content Placeholder 7"/>
          <p:cNvSpPr>
            <a:spLocks noGrp="1"/>
          </p:cNvSpPr>
          <p:nvPr>
            <p:ph sz="half" idx="2"/>
          </p:nvPr>
        </p:nvSpPr>
        <p:spPr>
          <a:xfrm>
            <a:off x="4267200" y="1428750"/>
            <a:ext cx="4040188" cy="2963466"/>
          </a:xfrm>
        </p:spPr>
        <p:txBody>
          <a:bodyPr>
            <a:normAutofit/>
          </a:bodyPr>
          <a:lstStyle/>
          <a:p>
            <a:pPr>
              <a:buFont typeface="Wingdings" panose="05000000000000000000" pitchFamily="2" charset="2"/>
              <a:buChar char="§"/>
            </a:pPr>
            <a:r>
              <a:rPr lang="en-US" dirty="0" smtClean="0">
                <a:solidFill>
                  <a:schemeClr val="bg2">
                    <a:lumMod val="25000"/>
                  </a:schemeClr>
                </a:solidFill>
              </a:rPr>
              <a:t>Executable packager</a:t>
            </a:r>
          </a:p>
          <a:p>
            <a:pPr lvl="1">
              <a:buFont typeface="Wingdings" panose="05000000000000000000" pitchFamily="2" charset="2"/>
              <a:buChar char="§"/>
            </a:pPr>
            <a:r>
              <a:rPr lang="en-US" dirty="0">
                <a:solidFill>
                  <a:schemeClr val="bg2">
                    <a:lumMod val="25000"/>
                  </a:schemeClr>
                </a:solidFill>
              </a:rPr>
              <a:t>c</a:t>
            </a:r>
            <a:r>
              <a:rPr lang="en-US" dirty="0" smtClean="0">
                <a:solidFill>
                  <a:schemeClr val="bg2">
                    <a:lumMod val="25000"/>
                  </a:schemeClr>
                </a:solidFill>
              </a:rPr>
              <a:t>x freeze</a:t>
            </a:r>
          </a:p>
          <a:p>
            <a:pPr>
              <a:buFont typeface="Wingdings" panose="05000000000000000000" pitchFamily="2" charset="2"/>
              <a:buChar char="§"/>
            </a:pPr>
            <a:r>
              <a:rPr lang="en-US" dirty="0" smtClean="0">
                <a:solidFill>
                  <a:schemeClr val="bg2">
                    <a:lumMod val="25000"/>
                  </a:schemeClr>
                </a:solidFill>
              </a:rPr>
              <a:t>GUI Development</a:t>
            </a:r>
          </a:p>
          <a:p>
            <a:pPr lvl="1">
              <a:buFont typeface="Wingdings" panose="05000000000000000000" pitchFamily="2" charset="2"/>
              <a:buChar char="§"/>
            </a:pPr>
            <a:r>
              <a:rPr lang="en-US" dirty="0" err="1" smtClean="0">
                <a:solidFill>
                  <a:schemeClr val="bg2">
                    <a:lumMod val="25000"/>
                  </a:schemeClr>
                </a:solidFill>
              </a:rPr>
              <a:t>Qt</a:t>
            </a:r>
            <a:r>
              <a:rPr lang="en-US" dirty="0" smtClean="0">
                <a:solidFill>
                  <a:schemeClr val="bg2">
                    <a:lumMod val="25000"/>
                  </a:schemeClr>
                </a:solidFill>
              </a:rPr>
              <a:t>, </a:t>
            </a: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All libraries existence has been </a:t>
            </a:r>
            <a:r>
              <a:rPr lang="en-US" u="sng" dirty="0" smtClean="0">
                <a:solidFill>
                  <a:schemeClr val="bg2">
                    <a:lumMod val="25000"/>
                  </a:schemeClr>
                </a:solidFill>
              </a:rPr>
              <a:t>confirmed</a:t>
            </a:r>
            <a:endParaRPr lang="en-US" u="sng" dirty="0">
              <a:solidFill>
                <a:schemeClr val="bg2">
                  <a:lumMod val="25000"/>
                </a:schemeClr>
              </a:solidFill>
            </a:endParaRPr>
          </a:p>
        </p:txBody>
      </p:sp>
    </p:spTree>
    <p:extLst>
      <p:ext uri="{BB962C8B-B14F-4D97-AF65-F5344CB8AC3E}">
        <p14:creationId xmlns:p14="http://schemas.microsoft.com/office/powerpoint/2010/main" val="174666150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457200" y="1581150"/>
            <a:ext cx="8458200" cy="3318272"/>
          </a:xfrm>
        </p:spPr>
        <p:txBody>
          <a:bodyPr/>
          <a:lstStyle/>
          <a:p>
            <a:pPr>
              <a:buFont typeface="Wingdings" panose="05000000000000000000" pitchFamily="2" charset="2"/>
              <a:buChar char="§"/>
            </a:pPr>
            <a:r>
              <a:rPr lang="en-US" dirty="0" smtClean="0">
                <a:solidFill>
                  <a:schemeClr val="bg2">
                    <a:lumMod val="25000"/>
                  </a:schemeClr>
                </a:solidFill>
              </a:rPr>
              <a:t>All tools needed are downloadable and installable</a:t>
            </a:r>
          </a:p>
          <a:p>
            <a:pPr lvl="1">
              <a:buFont typeface="Wingdings" panose="05000000000000000000" pitchFamily="2" charset="2"/>
              <a:buChar char="§"/>
            </a:pPr>
            <a:r>
              <a:rPr lang="en-US" dirty="0" smtClean="0">
                <a:solidFill>
                  <a:schemeClr val="bg2">
                    <a:lumMod val="25000"/>
                  </a:schemeClr>
                </a:solidFill>
              </a:rPr>
              <a:t>Need to find out how they work – possible limitations</a:t>
            </a:r>
          </a:p>
          <a:p>
            <a:pPr lvl="1">
              <a:buFont typeface="Wingdings" panose="05000000000000000000" pitchFamily="2" charset="2"/>
              <a:buChar char="§"/>
            </a:pPr>
            <a:r>
              <a:rPr lang="en-US" dirty="0" smtClean="0">
                <a:solidFill>
                  <a:schemeClr val="bg2">
                    <a:lumMod val="25000"/>
                  </a:schemeClr>
                </a:solidFill>
              </a:rPr>
              <a:t>If time allows start creating example scripts using new libraries </a:t>
            </a:r>
          </a:p>
          <a:p>
            <a:pPr>
              <a:buFont typeface="Wingdings" panose="05000000000000000000" pitchFamily="2" charset="2"/>
              <a:buChar char="§"/>
            </a:pPr>
            <a:r>
              <a:rPr lang="en-US" dirty="0" smtClean="0">
                <a:solidFill>
                  <a:schemeClr val="bg2">
                    <a:lumMod val="25000"/>
                  </a:schemeClr>
                </a:solidFill>
              </a:rPr>
              <a:t>Start becoming familiar with python</a:t>
            </a:r>
          </a:p>
          <a:p>
            <a:pPr lvl="1">
              <a:buFont typeface="Wingdings" panose="05000000000000000000" pitchFamily="2" charset="2"/>
              <a:buChar char="§"/>
            </a:pPr>
            <a:r>
              <a:rPr lang="en-US" dirty="0" smtClean="0">
                <a:solidFill>
                  <a:schemeClr val="bg2">
                    <a:lumMod val="25000"/>
                  </a:schemeClr>
                </a:solidFill>
              </a:rPr>
              <a:t>Some team members may need earlier start than others</a:t>
            </a: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57200" y="438150"/>
            <a:ext cx="8229600" cy="857250"/>
          </a:xfrm>
        </p:spPr>
        <p:txBody>
          <a:bodyPr>
            <a:normAutofit/>
          </a:bodyPr>
          <a:lstStyle/>
          <a:p>
            <a:pPr algn="l"/>
            <a:r>
              <a:rPr lang="en-US" b="1" dirty="0" smtClean="0">
                <a:solidFill>
                  <a:schemeClr val="bg2">
                    <a:lumMod val="25000"/>
                  </a:schemeClr>
                </a:solidFill>
              </a:rPr>
              <a:t>NEXT STEPS - SOFTWARE:</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3348270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876676"/>
            <a:ext cx="7772400" cy="1266824"/>
          </a:xfrm>
        </p:spPr>
        <p:txBody>
          <a:bodyPr>
            <a:noAutofit/>
          </a:bodyPr>
          <a:lstStyle/>
          <a:p>
            <a:r>
              <a:rPr lang="en-US" sz="8000" dirty="0" smtClean="0">
                <a:solidFill>
                  <a:schemeClr val="bg2">
                    <a:lumMod val="25000"/>
                  </a:schemeClr>
                </a:solidFill>
              </a:rPr>
              <a:t>CONCLUSION</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304545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normAutofit/>
          </a:bodyPr>
          <a:lstStyle/>
          <a:p>
            <a:pPr algn="l"/>
            <a:r>
              <a:rPr lang="en-US" b="1" dirty="0" smtClean="0">
                <a:solidFill>
                  <a:schemeClr val="bg2">
                    <a:lumMod val="25000"/>
                  </a:schemeClr>
                </a:solidFill>
              </a:rPr>
              <a:t>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9519" y="890724"/>
            <a:ext cx="8795657" cy="584775"/>
          </a:xfrm>
          <a:prstGeom prst="rect">
            <a:avLst/>
          </a:prstGeom>
          <a:noFill/>
          <a:ln w="38100">
            <a:noFill/>
          </a:ln>
        </p:spPr>
        <p:txBody>
          <a:bodyPr wrap="square" rtlCol="0">
            <a:spAutoFit/>
          </a:bodyPr>
          <a:lstStyle/>
          <a:p>
            <a:pPr algn="ctr"/>
            <a:r>
              <a:rPr lang="en-US" sz="3200" b="1" dirty="0" smtClean="0">
                <a:solidFill>
                  <a:schemeClr val="bg2">
                    <a:lumMod val="25000"/>
                  </a:schemeClr>
                </a:solidFill>
              </a:rPr>
              <a:t>Total Budget: </a:t>
            </a:r>
            <a:r>
              <a:rPr lang="en-US" sz="3200" dirty="0" smtClean="0">
                <a:solidFill>
                  <a:schemeClr val="bg2">
                    <a:lumMod val="25000"/>
                  </a:schemeClr>
                </a:solidFill>
              </a:rPr>
              <a:t>$5000, </a:t>
            </a:r>
            <a:r>
              <a:rPr lang="en-US" sz="3200" b="1" dirty="0" smtClean="0">
                <a:solidFill>
                  <a:schemeClr val="bg2">
                    <a:lumMod val="25000"/>
                  </a:schemeClr>
                </a:solidFill>
              </a:rPr>
              <a:t>Total Desired:</a:t>
            </a:r>
            <a:r>
              <a:rPr lang="en-US" sz="3200" dirty="0" smtClean="0">
                <a:solidFill>
                  <a:srgbClr val="FF0000"/>
                </a:solidFill>
              </a:rPr>
              <a:t>$6277</a:t>
            </a:r>
            <a:endParaRPr lang="en-US" sz="3200" dirty="0">
              <a:solidFill>
                <a:srgbClr val="FF0000"/>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246168323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Content Placeholder 2"/>
          <p:cNvGraphicFramePr>
            <a:graphicFrameLocks noGrp="1"/>
          </p:cNvGraphicFramePr>
          <p:nvPr>
            <p:ph idx="1"/>
            <p:extLst>
              <p:ext uri="{D42A27DB-BD31-4B8C-83A1-F6EECF244321}">
                <p14:modId xmlns:p14="http://schemas.microsoft.com/office/powerpoint/2010/main" val="4068835143"/>
              </p:ext>
            </p:extLst>
          </p:nvPr>
        </p:nvGraphicFramePr>
        <p:xfrm>
          <a:off x="-838200" y="590550"/>
          <a:ext cx="5105400" cy="40767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ontent Placeholder 2"/>
          <p:cNvGraphicFramePr>
            <a:graphicFrameLocks/>
          </p:cNvGraphicFramePr>
          <p:nvPr>
            <p:extLst>
              <p:ext uri="{D42A27DB-BD31-4B8C-83A1-F6EECF244321}">
                <p14:modId xmlns:p14="http://schemas.microsoft.com/office/powerpoint/2010/main" val="2735660369"/>
              </p:ext>
            </p:extLst>
          </p:nvPr>
        </p:nvGraphicFramePr>
        <p:xfrm>
          <a:off x="1810737" y="314102"/>
          <a:ext cx="5413664" cy="470535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4" name="Content Placeholder 2"/>
          <p:cNvGraphicFramePr>
            <a:graphicFrameLocks/>
          </p:cNvGraphicFramePr>
          <p:nvPr>
            <p:extLst>
              <p:ext uri="{D42A27DB-BD31-4B8C-83A1-F6EECF244321}">
                <p14:modId xmlns:p14="http://schemas.microsoft.com/office/powerpoint/2010/main" val="2746928718"/>
              </p:ext>
            </p:extLst>
          </p:nvPr>
        </p:nvGraphicFramePr>
        <p:xfrm>
          <a:off x="-609600" y="708314"/>
          <a:ext cx="9100459" cy="455295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7966648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PATH MOVING FORWARD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ounded Rectangle 21"/>
          <p:cNvSpPr/>
          <p:nvPr/>
        </p:nvSpPr>
        <p:spPr>
          <a:xfrm>
            <a:off x="609600" y="1184564"/>
            <a:ext cx="2057400" cy="36209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Numeric Modeling</a:t>
            </a:r>
            <a:endParaRPr lang="en-US" sz="1600" dirty="0"/>
          </a:p>
        </p:txBody>
      </p:sp>
      <p:sp>
        <p:nvSpPr>
          <p:cNvPr id="23" name="Rounded Rectangle 22"/>
          <p:cNvSpPr/>
          <p:nvPr/>
        </p:nvSpPr>
        <p:spPr>
          <a:xfrm>
            <a:off x="609600" y="1598001"/>
            <a:ext cx="2057400" cy="4572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Familiarization with Python</a:t>
            </a:r>
            <a:endParaRPr lang="en-US" sz="1600" dirty="0"/>
          </a:p>
        </p:txBody>
      </p:sp>
      <p:sp>
        <p:nvSpPr>
          <p:cNvPr id="25" name="Rounded Rectangle 24"/>
          <p:cNvSpPr/>
          <p:nvPr/>
        </p:nvSpPr>
        <p:spPr>
          <a:xfrm>
            <a:off x="609600" y="2106548"/>
            <a:ext cx="2057400" cy="3281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Circuits?</a:t>
            </a:r>
            <a:endParaRPr lang="en-US" sz="1600" dirty="0"/>
          </a:p>
        </p:txBody>
      </p:sp>
      <p:sp>
        <p:nvSpPr>
          <p:cNvPr id="30" name="Bent-Up Arrow 29"/>
          <p:cNvSpPr/>
          <p:nvPr/>
        </p:nvSpPr>
        <p:spPr>
          <a:xfrm rot="5400000">
            <a:off x="1539177" y="2367334"/>
            <a:ext cx="789832" cy="990600"/>
          </a:xfrm>
          <a:prstGeom prst="bentUpArrow">
            <a:avLst>
              <a:gd name="adj1" fmla="val 16398"/>
              <a:gd name="adj2" fmla="val 28872"/>
              <a:gd name="adj3" fmla="val 3317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085850" y="2606217"/>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085850" y="2957549"/>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9995" y="2467718"/>
            <a:ext cx="953571" cy="276999"/>
          </a:xfrm>
          <a:prstGeom prst="rect">
            <a:avLst/>
          </a:prstGeom>
          <a:noFill/>
        </p:spPr>
        <p:txBody>
          <a:bodyPr wrap="square" rtlCol="0">
            <a:spAutoFit/>
          </a:bodyPr>
          <a:lstStyle/>
          <a:p>
            <a:pPr algn="ctr"/>
            <a:r>
              <a:rPr lang="en-US" sz="1200" dirty="0" smtClean="0"/>
              <a:t>EEF Award? </a:t>
            </a:r>
            <a:endParaRPr lang="en-US" sz="1200" dirty="0"/>
          </a:p>
        </p:txBody>
      </p:sp>
      <p:sp>
        <p:nvSpPr>
          <p:cNvPr id="37" name="TextBox 36"/>
          <p:cNvSpPr txBox="1"/>
          <p:nvPr/>
        </p:nvSpPr>
        <p:spPr>
          <a:xfrm>
            <a:off x="163286" y="2746804"/>
            <a:ext cx="970936" cy="461665"/>
          </a:xfrm>
          <a:prstGeom prst="rect">
            <a:avLst/>
          </a:prstGeom>
          <a:noFill/>
        </p:spPr>
        <p:txBody>
          <a:bodyPr wrap="square" rtlCol="0">
            <a:spAutoFit/>
          </a:bodyPr>
          <a:lstStyle/>
          <a:p>
            <a:r>
              <a:rPr lang="en-US" sz="1200" dirty="0" smtClean="0"/>
              <a:t>Vibe Testing Donation?</a:t>
            </a:r>
            <a:endParaRPr lang="en-US" sz="1200" dirty="0"/>
          </a:p>
        </p:txBody>
      </p:sp>
      <p:sp>
        <p:nvSpPr>
          <p:cNvPr id="38" name="Rounded Rectangle 37"/>
          <p:cNvSpPr/>
          <p:nvPr/>
        </p:nvSpPr>
        <p:spPr>
          <a:xfrm>
            <a:off x="2453974" y="2778242"/>
            <a:ext cx="1896642" cy="47930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 Component &amp; Material Selection </a:t>
            </a:r>
            <a:endParaRPr lang="en-US" sz="1600" dirty="0"/>
          </a:p>
        </p:txBody>
      </p:sp>
      <p:sp>
        <p:nvSpPr>
          <p:cNvPr id="42" name="Right Arrow 41"/>
          <p:cNvSpPr/>
          <p:nvPr/>
        </p:nvSpPr>
        <p:spPr>
          <a:xfrm>
            <a:off x="4375196" y="2778242"/>
            <a:ext cx="1111203" cy="484632"/>
          </a:xfrm>
          <a:prstGeom prst="rightArrow">
            <a:avLst>
              <a:gd name="adj1" fmla="val 35393"/>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5510979" y="2744717"/>
            <a:ext cx="2261420" cy="512221"/>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Small Scale Component Testing</a:t>
            </a:r>
            <a:endParaRPr lang="en-US" sz="1600" dirty="0"/>
          </a:p>
        </p:txBody>
      </p:sp>
      <p:sp>
        <p:nvSpPr>
          <p:cNvPr id="44" name="Rounded Rectangle 43"/>
          <p:cNvSpPr/>
          <p:nvPr/>
        </p:nvSpPr>
        <p:spPr>
          <a:xfrm>
            <a:off x="5521302" y="3333750"/>
            <a:ext cx="2251097" cy="721712"/>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Software Development an Framework </a:t>
            </a:r>
            <a:endParaRPr lang="en-US" sz="1600" dirty="0"/>
          </a:p>
        </p:txBody>
      </p:sp>
      <p:sp>
        <p:nvSpPr>
          <p:cNvPr id="45" name="Rounded Rectangle 44"/>
          <p:cNvSpPr/>
          <p:nvPr/>
        </p:nvSpPr>
        <p:spPr>
          <a:xfrm>
            <a:off x="5521303" y="4132274"/>
            <a:ext cx="2251096" cy="46915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Detailed Circuit Development </a:t>
            </a:r>
            <a:endParaRPr lang="en-US" sz="1600" dirty="0"/>
          </a:p>
        </p:txBody>
      </p:sp>
      <p:graphicFrame>
        <p:nvGraphicFramePr>
          <p:cNvPr id="46" name="Content Placeholder 5"/>
          <p:cNvGraphicFramePr>
            <a:graphicFrameLocks/>
          </p:cNvGraphicFramePr>
          <p:nvPr>
            <p:extLst>
              <p:ext uri="{D42A27DB-BD31-4B8C-83A1-F6EECF244321}">
                <p14:modId xmlns:p14="http://schemas.microsoft.com/office/powerpoint/2010/main" val="43520847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320643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Back-up Slides</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69200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FR1</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92500" lnSpcReduction="10000"/>
          </a:bodyPr>
          <a:lstStyle/>
          <a:p>
            <a:r>
              <a:rPr lang="en-US" b="1" dirty="0"/>
              <a:t>FR 1: </a:t>
            </a:r>
            <a:r>
              <a:rPr lang="en-US" dirty="0"/>
              <a:t>The </a:t>
            </a:r>
            <a:r>
              <a:rPr lang="en-US" dirty="0" err="1"/>
              <a:t>FeatherCraft</a:t>
            </a:r>
            <a:r>
              <a:rPr lang="en-US" dirty="0"/>
              <a:t> structure design shall be lightweight. </a:t>
            </a:r>
          </a:p>
          <a:p>
            <a:pPr lvl="1"/>
            <a:r>
              <a:rPr lang="en-US" dirty="0" smtClean="0"/>
              <a:t>DR </a:t>
            </a:r>
            <a:r>
              <a:rPr lang="en-US" dirty="0"/>
              <a:t>1.1: Structural design mass shall be less than 5 kg. </a:t>
            </a:r>
          </a:p>
          <a:p>
            <a:pPr lvl="2"/>
            <a:r>
              <a:rPr lang="en-US" i="1" dirty="0"/>
              <a:t>Source: </a:t>
            </a:r>
            <a:r>
              <a:rPr lang="en-US" dirty="0"/>
              <a:t>Customer requirement. Increasing the structural mass beyond 5 kg would prevent SST-US from providing a profitable weight class of payloads </a:t>
            </a:r>
          </a:p>
          <a:p>
            <a:pPr lvl="2"/>
            <a:r>
              <a:rPr lang="en-US" dirty="0"/>
              <a:t>Verification: Modeling and analysis, comparison with measurement of STM </a:t>
            </a:r>
            <a:endParaRPr lang="en-US" dirty="0">
              <a:solidFill>
                <a:schemeClr val="bg2">
                  <a:lumMod val="25000"/>
                </a:schemeClr>
              </a:solidFill>
            </a:endParaRPr>
          </a:p>
        </p:txBody>
      </p:sp>
    </p:spTree>
    <p:extLst>
      <p:ext uri="{BB962C8B-B14F-4D97-AF65-F5344CB8AC3E}">
        <p14:creationId xmlns:p14="http://schemas.microsoft.com/office/powerpoint/2010/main" val="107705092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FR2</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55000" lnSpcReduction="20000"/>
          </a:bodyPr>
          <a:lstStyle/>
          <a:p>
            <a:r>
              <a:rPr lang="en-US" b="1" dirty="0"/>
              <a:t>FR 2: </a:t>
            </a:r>
            <a:r>
              <a:rPr lang="en-US" dirty="0"/>
              <a:t>The </a:t>
            </a:r>
            <a:r>
              <a:rPr lang="en-US" dirty="0" err="1"/>
              <a:t>Feathercraft</a:t>
            </a:r>
            <a:r>
              <a:rPr lang="en-US" dirty="0"/>
              <a:t> structure design shall reduce manufacturing time and material cost from SST-US’s typical spacecraft estimates. </a:t>
            </a:r>
          </a:p>
          <a:p>
            <a:pPr lvl="1"/>
            <a:r>
              <a:rPr lang="en-US" dirty="0" smtClean="0"/>
              <a:t>DR </a:t>
            </a:r>
            <a:r>
              <a:rPr lang="en-US" dirty="0"/>
              <a:t>2.1: Structure design material cost shall be less than $20,000. </a:t>
            </a:r>
          </a:p>
          <a:p>
            <a:pPr lvl="2"/>
            <a:r>
              <a:rPr lang="en-US" i="1" dirty="0"/>
              <a:t>Source: </a:t>
            </a:r>
            <a:r>
              <a:rPr lang="en-US" dirty="0"/>
              <a:t>Customer requirement, SST-US typically expends $40,000 on a spacecraft material and this design shall reduce that metric by 50%. </a:t>
            </a:r>
          </a:p>
          <a:p>
            <a:pPr lvl="2"/>
            <a:r>
              <a:rPr lang="en-US" dirty="0"/>
              <a:t>Verification: Budget analysis </a:t>
            </a:r>
          </a:p>
          <a:p>
            <a:pPr lvl="1"/>
            <a:r>
              <a:rPr lang="en-US" dirty="0" smtClean="0"/>
              <a:t>DR </a:t>
            </a:r>
            <a:r>
              <a:rPr lang="en-US" dirty="0"/>
              <a:t>2.2: Structure design manufacturing and assembling shall take less than 9 months. </a:t>
            </a:r>
          </a:p>
          <a:p>
            <a:pPr lvl="2"/>
            <a:r>
              <a:rPr lang="en-US" i="1" dirty="0"/>
              <a:t>Source: </a:t>
            </a:r>
            <a:r>
              <a:rPr lang="en-US" dirty="0"/>
              <a:t>Customer requirement, SST-US typically spends 18 months on spacecraft manufacturing and assembling and this design shall reduce that metric by 50%. </a:t>
            </a:r>
          </a:p>
          <a:p>
            <a:pPr lvl="2"/>
            <a:r>
              <a:rPr lang="en-US" dirty="0"/>
              <a:t>Verification: Manufacturing estimates and analysis </a:t>
            </a:r>
          </a:p>
          <a:p>
            <a:pPr lvl="1"/>
            <a:r>
              <a:rPr lang="en-US" dirty="0" smtClean="0"/>
              <a:t>DR </a:t>
            </a:r>
            <a:r>
              <a:rPr lang="en-US" dirty="0"/>
              <a:t>2.3: Structure design manufacturing and building labor shall cost less than $80,000. </a:t>
            </a:r>
          </a:p>
          <a:p>
            <a:pPr lvl="2"/>
            <a:r>
              <a:rPr lang="en-US" i="1" dirty="0"/>
              <a:t>Source: </a:t>
            </a:r>
            <a:r>
              <a:rPr lang="en-US" dirty="0"/>
              <a:t>Customer requirement. This is a 50% reduction of SST-US’s typical manufacturing and building cost of $160,000 and will help the company meet the goal total price of $6 million. </a:t>
            </a:r>
          </a:p>
          <a:p>
            <a:pPr lvl="2"/>
            <a:r>
              <a:rPr lang="en-US" dirty="0"/>
              <a:t>Verification: Budget estimates and analysis </a:t>
            </a:r>
            <a:endParaRPr lang="en-US" dirty="0">
              <a:solidFill>
                <a:schemeClr val="bg2">
                  <a:lumMod val="25000"/>
                </a:schemeClr>
              </a:solidFill>
            </a:endParaRPr>
          </a:p>
        </p:txBody>
      </p:sp>
    </p:spTree>
    <p:extLst>
      <p:ext uri="{BB962C8B-B14F-4D97-AF65-F5344CB8AC3E}">
        <p14:creationId xmlns:p14="http://schemas.microsoft.com/office/powerpoint/2010/main" val="26893701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FR3</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0000" lnSpcReduction="20000"/>
          </a:bodyPr>
          <a:lstStyle/>
          <a:p>
            <a:r>
              <a:rPr lang="en-US" b="1" dirty="0"/>
              <a:t>FR 3: </a:t>
            </a:r>
            <a:r>
              <a:rPr lang="en-US" dirty="0" err="1"/>
              <a:t>FeatherCraft</a:t>
            </a:r>
            <a:r>
              <a:rPr lang="en-US" dirty="0"/>
              <a:t> Structure shall be designed to withstand a vibration table setting of 9.47 </a:t>
            </a:r>
            <a:r>
              <a:rPr lang="en-US" dirty="0" err="1"/>
              <a:t>grms</a:t>
            </a:r>
            <a:r>
              <a:rPr lang="en-US" dirty="0"/>
              <a:t> in a soft-stowed configuration. </a:t>
            </a:r>
          </a:p>
          <a:p>
            <a:pPr lvl="1"/>
            <a:r>
              <a:rPr lang="en-US" dirty="0" smtClean="0"/>
              <a:t>DR </a:t>
            </a:r>
            <a:r>
              <a:rPr lang="en-US" dirty="0"/>
              <a:t>3.1: </a:t>
            </a:r>
            <a:r>
              <a:rPr lang="en-US" dirty="0" err="1"/>
              <a:t>FeatherCraft</a:t>
            </a:r>
            <a:r>
              <a:rPr lang="en-US" dirty="0"/>
              <a:t> structure in launch configuration shall be designed to not be damaged by simulated launch environment, up to a 9.47 </a:t>
            </a:r>
            <a:r>
              <a:rPr lang="en-US" dirty="0" err="1"/>
              <a:t>grms</a:t>
            </a:r>
            <a:r>
              <a:rPr lang="en-US" dirty="0"/>
              <a:t> random vibration environment with safety factors as outlined in the GEVS ISS Pressured Volume Hardware Common Interface Requirements Document Rev C. </a:t>
            </a:r>
          </a:p>
          <a:p>
            <a:pPr lvl="2"/>
            <a:r>
              <a:rPr lang="en-US" i="1" dirty="0"/>
              <a:t>Source </a:t>
            </a:r>
            <a:r>
              <a:rPr lang="en-US" dirty="0"/>
              <a:t>: Customer requirement. To remain profitable, the </a:t>
            </a:r>
            <a:r>
              <a:rPr lang="en-US" dirty="0" err="1"/>
              <a:t>FeatherCraft</a:t>
            </a:r>
            <a:r>
              <a:rPr lang="en-US" dirty="0"/>
              <a:t> package needs to be reliable and provide a robust platform for their customers, as well as meet all NASA requirements for launch to the ISS. </a:t>
            </a:r>
          </a:p>
          <a:p>
            <a:pPr lvl="2"/>
            <a:r>
              <a:rPr lang="en-US" dirty="0"/>
              <a:t>Verification: Vibration test executed on STM in FR </a:t>
            </a:r>
            <a:r>
              <a:rPr lang="en-US" dirty="0" smtClean="0"/>
              <a:t>6 </a:t>
            </a:r>
            <a:r>
              <a:rPr lang="en-US" dirty="0"/>
              <a:t>and measurement of STM before and after vibration test </a:t>
            </a:r>
            <a:endParaRPr lang="en-US" dirty="0">
              <a:solidFill>
                <a:schemeClr val="bg2">
                  <a:lumMod val="25000"/>
                </a:schemeClr>
              </a:solidFill>
            </a:endParaRPr>
          </a:p>
        </p:txBody>
      </p:sp>
    </p:spTree>
    <p:extLst>
      <p:ext uri="{BB962C8B-B14F-4D97-AF65-F5344CB8AC3E}">
        <p14:creationId xmlns:p14="http://schemas.microsoft.com/office/powerpoint/2010/main" val="38192341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larviews.com/raw/earth/earthafr.jpg"/>
          <p:cNvPicPr>
            <a:picLocks noChangeAspect="1" noChangeArrowheads="1"/>
          </p:cNvPicPr>
          <p:nvPr/>
        </p:nvPicPr>
        <p:blipFill rotWithShape="1">
          <a:blip r:embed="rId2">
            <a:extLst>
              <a:ext uri="{28A0092B-C50C-407E-A947-70E740481C1C}">
                <a14:useLocalDpi xmlns:a14="http://schemas.microsoft.com/office/drawing/2010/main" val="0"/>
              </a:ext>
            </a:extLst>
          </a:blip>
          <a:srcRect b="80350"/>
          <a:stretch/>
        </p:blipFill>
        <p:spPr bwMode="auto">
          <a:xfrm>
            <a:off x="-449413" y="3257550"/>
            <a:ext cx="96012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696410"/>
            <a:ext cx="6338093" cy="4008940"/>
          </a:xfrm>
          <a:prstGeom prst="rect">
            <a:avLst/>
          </a:prstGeom>
        </p:spPr>
      </p:pic>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76600" y="727364"/>
            <a:ext cx="6435149" cy="4070330"/>
          </a:xfrm>
          <a:prstGeom prst="rect">
            <a:avLst/>
          </a:prstGeom>
        </p:spPr>
      </p:pic>
      <p:sp>
        <p:nvSpPr>
          <p:cNvPr id="6" name="TextBox 5"/>
          <p:cNvSpPr txBox="1"/>
          <p:nvPr/>
        </p:nvSpPr>
        <p:spPr>
          <a:xfrm>
            <a:off x="228600" y="3686175"/>
            <a:ext cx="2102692" cy="369332"/>
          </a:xfrm>
          <a:prstGeom prst="rect">
            <a:avLst/>
          </a:prstGeom>
          <a:noFill/>
        </p:spPr>
        <p:txBody>
          <a:bodyPr wrap="none" rtlCol="0">
            <a:spAutoFit/>
          </a:bodyPr>
          <a:lstStyle/>
          <a:p>
            <a:r>
              <a:rPr lang="en-US" dirty="0" smtClean="0"/>
              <a:t>Nadir facing payload</a:t>
            </a:r>
            <a:endParaRPr lang="en-US" dirty="0"/>
          </a:p>
        </p:txBody>
      </p:sp>
      <p:sp>
        <p:nvSpPr>
          <p:cNvPr id="26" name="TextBox 25"/>
          <p:cNvSpPr txBox="1"/>
          <p:nvPr/>
        </p:nvSpPr>
        <p:spPr>
          <a:xfrm>
            <a:off x="350525" y="2644259"/>
            <a:ext cx="980205" cy="369332"/>
          </a:xfrm>
          <a:prstGeom prst="rect">
            <a:avLst/>
          </a:prstGeom>
          <a:noFill/>
        </p:spPr>
        <p:txBody>
          <a:bodyPr wrap="none" rtlCol="0">
            <a:spAutoFit/>
          </a:bodyPr>
          <a:lstStyle/>
          <a:p>
            <a:r>
              <a:rPr lang="en-US" dirty="0" smtClean="0"/>
              <a:t>Radiator</a:t>
            </a:r>
            <a:endParaRPr lang="en-US" dirty="0"/>
          </a:p>
        </p:txBody>
      </p:sp>
      <p:sp>
        <p:nvSpPr>
          <p:cNvPr id="29" name="TextBox 28"/>
          <p:cNvSpPr txBox="1"/>
          <p:nvPr/>
        </p:nvSpPr>
        <p:spPr>
          <a:xfrm>
            <a:off x="3169046" y="1248769"/>
            <a:ext cx="1313052" cy="369332"/>
          </a:xfrm>
          <a:prstGeom prst="rect">
            <a:avLst/>
          </a:prstGeom>
          <a:noFill/>
        </p:spPr>
        <p:txBody>
          <a:bodyPr wrap="none" rtlCol="0">
            <a:spAutoFit/>
          </a:bodyPr>
          <a:lstStyle/>
          <a:p>
            <a:r>
              <a:rPr lang="en-US" dirty="0" smtClean="0"/>
              <a:t>Solar Panels</a:t>
            </a:r>
            <a:endParaRPr lang="en-US" dirty="0"/>
          </a:p>
        </p:txBody>
      </p:sp>
      <p:sp>
        <p:nvSpPr>
          <p:cNvPr id="30" name="TextBox 29"/>
          <p:cNvSpPr txBox="1"/>
          <p:nvPr/>
        </p:nvSpPr>
        <p:spPr>
          <a:xfrm>
            <a:off x="6767968" y="3499139"/>
            <a:ext cx="2159502" cy="646331"/>
          </a:xfrm>
          <a:prstGeom prst="rect">
            <a:avLst/>
          </a:prstGeom>
          <a:noFill/>
        </p:spPr>
        <p:txBody>
          <a:bodyPr wrap="none" rtlCol="0">
            <a:spAutoFit/>
          </a:bodyPr>
          <a:lstStyle/>
          <a:p>
            <a:r>
              <a:rPr lang="en-US" dirty="0" smtClean="0"/>
              <a:t>Propulsion Plate</a:t>
            </a:r>
          </a:p>
          <a:p>
            <a:r>
              <a:rPr lang="en-US" dirty="0" smtClean="0"/>
              <a:t>(</a:t>
            </a:r>
            <a:r>
              <a:rPr lang="en-US" dirty="0" err="1" smtClean="0"/>
              <a:t>Aerojet</a:t>
            </a:r>
            <a:r>
              <a:rPr lang="en-US" dirty="0" smtClean="0"/>
              <a:t> </a:t>
            </a:r>
            <a:r>
              <a:rPr lang="en-US" dirty="0" err="1" smtClean="0"/>
              <a:t>Rocketdyne</a:t>
            </a:r>
            <a:r>
              <a:rPr lang="en-US" dirty="0" smtClean="0"/>
              <a:t>)</a:t>
            </a:r>
            <a:endParaRPr lang="en-US" dirty="0"/>
          </a:p>
        </p:txBody>
      </p:sp>
      <p:cxnSp>
        <p:nvCxnSpPr>
          <p:cNvPr id="9" name="Straight Arrow Connector 8"/>
          <p:cNvCxnSpPr>
            <a:stCxn id="6" idx="0"/>
          </p:cNvCxnSpPr>
          <p:nvPr/>
        </p:nvCxnSpPr>
        <p:spPr>
          <a:xfrm flipV="1">
            <a:off x="1279946" y="3105150"/>
            <a:ext cx="1051346" cy="581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252319" y="2600325"/>
            <a:ext cx="1078973" cy="288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9" idx="2"/>
          </p:cNvCxnSpPr>
          <p:nvPr/>
        </p:nvCxnSpPr>
        <p:spPr>
          <a:xfrm flipH="1">
            <a:off x="2895600" y="1618101"/>
            <a:ext cx="929972" cy="572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688850" y="1618101"/>
            <a:ext cx="136722" cy="1026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912412" y="1553660"/>
            <a:ext cx="1534807" cy="1131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912412" y="1557343"/>
            <a:ext cx="2079813" cy="757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6369021" y="3105150"/>
            <a:ext cx="368019" cy="717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4377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FR4</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7500" lnSpcReduction="20000"/>
          </a:bodyPr>
          <a:lstStyle/>
          <a:p>
            <a:r>
              <a:rPr lang="en-US" b="1" dirty="0"/>
              <a:t>FR 4: </a:t>
            </a:r>
            <a:r>
              <a:rPr lang="en-US" dirty="0" err="1"/>
              <a:t>FeatherCraft</a:t>
            </a:r>
            <a:r>
              <a:rPr lang="en-US" dirty="0"/>
              <a:t> Structure shall be designed to deploy from the </a:t>
            </a:r>
            <a:r>
              <a:rPr lang="en-US" dirty="0" err="1"/>
              <a:t>Kaber</a:t>
            </a:r>
            <a:r>
              <a:rPr lang="en-US" dirty="0"/>
              <a:t> Deployment Service. </a:t>
            </a:r>
          </a:p>
          <a:p>
            <a:pPr lvl="1"/>
            <a:r>
              <a:rPr lang="en-US" dirty="0" smtClean="0"/>
              <a:t>DR </a:t>
            </a:r>
            <a:r>
              <a:rPr lang="en-US" dirty="0"/>
              <a:t>4.1 </a:t>
            </a:r>
            <a:r>
              <a:rPr lang="en-US" dirty="0" err="1"/>
              <a:t>FeatherCraft</a:t>
            </a:r>
            <a:r>
              <a:rPr lang="en-US" dirty="0"/>
              <a:t> structure design including mounted components shall fit within the volume of 30”x30”x19”. </a:t>
            </a:r>
          </a:p>
          <a:p>
            <a:pPr lvl="2"/>
            <a:r>
              <a:rPr lang="en-US" i="1" dirty="0"/>
              <a:t>Source: </a:t>
            </a:r>
            <a:r>
              <a:rPr lang="en-US" dirty="0"/>
              <a:t>The spacecraft as a whole must be placed within the </a:t>
            </a:r>
            <a:r>
              <a:rPr lang="en-US" dirty="0" err="1"/>
              <a:t>Kaber</a:t>
            </a:r>
            <a:r>
              <a:rPr lang="en-US" dirty="0"/>
              <a:t> volume to be deployed and begin its mission. This volume ensures at least 2’’ of space between the spacecraft volume and the edge of the JEM airlock. Soft stowed as defined by GEVS ISS Pressured Volume Hardware Common Interface Requirements Document Rev C. </a:t>
            </a:r>
          </a:p>
          <a:p>
            <a:pPr lvl="2"/>
            <a:r>
              <a:rPr lang="en-US" dirty="0"/>
              <a:t>Verification: Inspection of drawings, demonstration with measurement </a:t>
            </a:r>
            <a:endParaRPr lang="en-US" dirty="0">
              <a:solidFill>
                <a:schemeClr val="bg2">
                  <a:lumMod val="25000"/>
                </a:schemeClr>
              </a:solidFill>
            </a:endParaRPr>
          </a:p>
        </p:txBody>
      </p:sp>
    </p:spTree>
    <p:extLst>
      <p:ext uri="{BB962C8B-B14F-4D97-AF65-F5344CB8AC3E}">
        <p14:creationId xmlns:p14="http://schemas.microsoft.com/office/powerpoint/2010/main" val="26159016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32500" lnSpcReduction="20000"/>
          </a:bodyPr>
          <a:lstStyle/>
          <a:p>
            <a:r>
              <a:rPr lang="en-US" sz="4300" b="1" dirty="0"/>
              <a:t>FR 5: </a:t>
            </a:r>
            <a:r>
              <a:rPr lang="en-US" sz="4300" dirty="0" err="1"/>
              <a:t>FeatherCraft</a:t>
            </a:r>
            <a:r>
              <a:rPr lang="en-US" sz="4300" dirty="0"/>
              <a:t> structure design shall interface with SST-US-provided spacecraft components and mission design. </a:t>
            </a:r>
          </a:p>
          <a:p>
            <a:pPr lvl="1"/>
            <a:r>
              <a:rPr lang="en-US" sz="3300" dirty="0" smtClean="0"/>
              <a:t>DR </a:t>
            </a:r>
            <a:r>
              <a:rPr lang="en-US" sz="3300" dirty="0"/>
              <a:t>5.1: </a:t>
            </a:r>
            <a:r>
              <a:rPr lang="en-US" sz="3300" dirty="0" err="1"/>
              <a:t>FeatherCraft</a:t>
            </a:r>
            <a:r>
              <a:rPr lang="en-US" sz="3300" dirty="0"/>
              <a:t> structure design shall provide mounting positions on the three sides of the structure </a:t>
            </a:r>
            <a:r>
              <a:rPr lang="en-US" sz="3300" dirty="0" smtClean="0"/>
              <a:t>for </a:t>
            </a:r>
            <a:r>
              <a:rPr lang="en-US" sz="3300" dirty="0"/>
              <a:t>one 30’’x30’’x0.125’’ solar panels of mass 2 kg and two 30’’x18.976’’x0.125’’ solar panel of mass 1.5 kg. </a:t>
            </a:r>
            <a:endParaRPr lang="en-US" sz="3300" dirty="0" smtClean="0"/>
          </a:p>
          <a:p>
            <a:pPr lvl="2"/>
            <a:r>
              <a:rPr lang="en-US" sz="3000" i="1" dirty="0" smtClean="0"/>
              <a:t>Source</a:t>
            </a:r>
            <a:r>
              <a:rPr lang="en-US" sz="3000" dirty="0"/>
              <a:t>: Customer requirement, knowing that this is a nadir-facing mission; the three sides that spend the most time facing the sun should have solar panels mounted on them. These sides will </a:t>
            </a:r>
            <a:r>
              <a:rPr lang="en-US" sz="3000" dirty="0" smtClean="0"/>
              <a:t>proven to always see sun through STK </a:t>
            </a:r>
            <a:r>
              <a:rPr lang="en-US" sz="3000" dirty="0" err="1" smtClean="0"/>
              <a:t>analysisare</a:t>
            </a:r>
            <a:r>
              <a:rPr lang="en-US" sz="3000" dirty="0" smtClean="0"/>
              <a:t> </a:t>
            </a:r>
            <a:r>
              <a:rPr lang="en-US" sz="3000" dirty="0"/>
              <a:t>required by the customer to provide adequate power for interfacing components. </a:t>
            </a:r>
            <a:endParaRPr lang="en-US" sz="3000" dirty="0" smtClean="0"/>
          </a:p>
          <a:p>
            <a:pPr lvl="2"/>
            <a:r>
              <a:rPr lang="en-US" sz="3000" dirty="0" smtClean="0"/>
              <a:t>Verification</a:t>
            </a:r>
            <a:r>
              <a:rPr lang="en-US" sz="3000" dirty="0"/>
              <a:t>: Modeling and analysis in STK, STM demonstration in FR 5. </a:t>
            </a:r>
          </a:p>
          <a:p>
            <a:pPr lvl="1"/>
            <a:r>
              <a:rPr lang="en-US" sz="3300" dirty="0" smtClean="0"/>
              <a:t>DR </a:t>
            </a:r>
            <a:r>
              <a:rPr lang="en-US" sz="3300" dirty="0"/>
              <a:t>5.2: </a:t>
            </a:r>
            <a:r>
              <a:rPr lang="en-US" sz="3300" dirty="0" err="1"/>
              <a:t>FeatherCraft</a:t>
            </a:r>
            <a:r>
              <a:rPr lang="en-US" sz="3300" dirty="0"/>
              <a:t> structure design shall provide a mounting position for a 29.094’’x18.976’’x0.125’’ propulsion plate of mass 12 kg on Side 1. </a:t>
            </a:r>
            <a:endParaRPr lang="en-US" sz="3300" dirty="0" smtClean="0"/>
          </a:p>
          <a:p>
            <a:pPr lvl="2"/>
            <a:r>
              <a:rPr lang="en-US" sz="3000" dirty="0" smtClean="0"/>
              <a:t>Source</a:t>
            </a:r>
            <a:r>
              <a:rPr lang="en-US" sz="3000" dirty="0"/>
              <a:t>: Customer requirement. The propulsion plate design has been finalized, and its dimensions necessitate its mounting location. </a:t>
            </a:r>
            <a:endParaRPr lang="en-US" sz="3000" dirty="0" smtClean="0"/>
          </a:p>
          <a:p>
            <a:pPr lvl="2"/>
            <a:r>
              <a:rPr lang="en-US" sz="3000" dirty="0" smtClean="0"/>
              <a:t>Verification</a:t>
            </a:r>
            <a:r>
              <a:rPr lang="en-US" sz="3000" dirty="0"/>
              <a:t>: modeling and inspection of drawings, STM demonstration in FR 5 </a:t>
            </a:r>
          </a:p>
          <a:p>
            <a:pPr lvl="1"/>
            <a:r>
              <a:rPr lang="en-US" sz="3300" dirty="0" smtClean="0"/>
              <a:t>DR </a:t>
            </a:r>
            <a:r>
              <a:rPr lang="en-US" sz="3300" dirty="0"/>
              <a:t>5.3 </a:t>
            </a:r>
            <a:r>
              <a:rPr lang="en-US" sz="3300" dirty="0" err="1"/>
              <a:t>FeatherCraft</a:t>
            </a:r>
            <a:r>
              <a:rPr lang="en-US" sz="3300" dirty="0"/>
              <a:t> structure design shall have an internal structural component equally bisecting the 19’’ height dimension to provide mounting capabilities to the avionics components and payload components. </a:t>
            </a:r>
            <a:endParaRPr lang="en-US" sz="3300" dirty="0" smtClean="0"/>
          </a:p>
          <a:p>
            <a:pPr lvl="2"/>
            <a:r>
              <a:rPr lang="en-US" sz="3000" i="1" dirty="0" smtClean="0"/>
              <a:t>Source</a:t>
            </a:r>
            <a:r>
              <a:rPr lang="en-US" sz="3000" i="1" dirty="0"/>
              <a:t>: </a:t>
            </a:r>
            <a:r>
              <a:rPr lang="en-US" sz="3000" dirty="0"/>
              <a:t>Customer requirement. The mounting capabilities are necessary for the customer to assemble the spacecraft easily and safely. This bisecting structural component defines a payload bay and avionics bay so that a payload volume is defined for potential customers. </a:t>
            </a:r>
            <a:endParaRPr lang="en-US" sz="3000" dirty="0" smtClean="0"/>
          </a:p>
          <a:p>
            <a:pPr lvl="2"/>
            <a:r>
              <a:rPr lang="en-US" sz="3000" dirty="0" smtClean="0"/>
              <a:t>Verification</a:t>
            </a:r>
            <a:r>
              <a:rPr lang="en-US" sz="3000" dirty="0"/>
              <a:t>: Inspection of drawings, Test (measure STM) </a:t>
            </a:r>
            <a:endParaRPr lang="en-US" sz="3000" dirty="0">
              <a:solidFill>
                <a:schemeClr val="bg2">
                  <a:lumMod val="25000"/>
                </a:schemeClr>
              </a:solidFill>
            </a:endParaRPr>
          </a:p>
        </p:txBody>
      </p:sp>
    </p:spTree>
    <p:extLst>
      <p:ext uri="{BB962C8B-B14F-4D97-AF65-F5344CB8AC3E}">
        <p14:creationId xmlns:p14="http://schemas.microsoft.com/office/powerpoint/2010/main" val="55830378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pPr lvl="1"/>
            <a:r>
              <a:rPr lang="en-US" sz="2400" dirty="0" smtClean="0"/>
              <a:t>DR </a:t>
            </a:r>
            <a:r>
              <a:rPr lang="en-US" sz="2400" dirty="0"/>
              <a:t>5.4 </a:t>
            </a:r>
            <a:r>
              <a:rPr lang="en-US" sz="2400" dirty="0" err="1"/>
              <a:t>FeatherCraft</a:t>
            </a:r>
            <a:r>
              <a:rPr lang="en-US" sz="2400" dirty="0"/>
              <a:t> structure design shall dissipate up to 100 W of heat generated equally by avionics and payload bays at an operating temperature of -20 to 50 degrees C. </a:t>
            </a:r>
          </a:p>
          <a:p>
            <a:pPr lvl="2"/>
            <a:r>
              <a:rPr lang="en-US" i="1" dirty="0"/>
              <a:t>Source: </a:t>
            </a:r>
            <a:r>
              <a:rPr lang="en-US" dirty="0"/>
              <a:t>Customer requirement. The maximum power output is estimated by the customer to remain below 100W. The specifics of this analysis are presented in Section 4.1.4. </a:t>
            </a:r>
          </a:p>
          <a:p>
            <a:pPr lvl="2"/>
            <a:r>
              <a:rPr lang="en-US" dirty="0"/>
              <a:t>Verification: Analysis </a:t>
            </a:r>
          </a:p>
          <a:p>
            <a:pPr lvl="2"/>
            <a:r>
              <a:rPr lang="en-US" sz="2000" dirty="0" smtClean="0"/>
              <a:t>DR </a:t>
            </a:r>
            <a:r>
              <a:rPr lang="en-US" sz="2000" dirty="0"/>
              <a:t>5.4.1: </a:t>
            </a:r>
            <a:r>
              <a:rPr lang="en-US" sz="2000" dirty="0" err="1"/>
              <a:t>FeatherCraft</a:t>
            </a:r>
            <a:r>
              <a:rPr lang="en-US" sz="2000" dirty="0"/>
              <a:t> structure design shall have a radiative material on the side facing deep space most often to dissipate heat. </a:t>
            </a:r>
            <a:endParaRPr lang="en-US" sz="2000" dirty="0" smtClean="0"/>
          </a:p>
          <a:p>
            <a:pPr lvl="3"/>
            <a:r>
              <a:rPr lang="en-US" sz="2000" i="1" dirty="0" smtClean="0"/>
              <a:t>Source</a:t>
            </a:r>
            <a:r>
              <a:rPr lang="en-US" sz="2000" i="1" dirty="0"/>
              <a:t>: </a:t>
            </a:r>
            <a:r>
              <a:rPr lang="en-US" sz="2000" dirty="0"/>
              <a:t>Customer requirement, derived from DR 5.4. This shall be determined in the same STK analysis that determines which sides of the spacecraft experience the most direct sunlight over a year. </a:t>
            </a:r>
          </a:p>
          <a:p>
            <a:pPr lvl="3"/>
            <a:r>
              <a:rPr lang="en-US" sz="1600" dirty="0"/>
              <a:t>Verification: Inspection of model, STK analysis </a:t>
            </a:r>
          </a:p>
          <a:p>
            <a:pPr lvl="1"/>
            <a:r>
              <a:rPr lang="en-US" sz="2400" dirty="0" smtClean="0"/>
              <a:t>DR </a:t>
            </a:r>
            <a:r>
              <a:rPr lang="en-US" sz="2400" dirty="0"/>
              <a:t>5.5 </a:t>
            </a:r>
            <a:r>
              <a:rPr lang="en-US" sz="2400" dirty="0" err="1"/>
              <a:t>FeatherCraft</a:t>
            </a:r>
            <a:r>
              <a:rPr lang="en-US" sz="2400" dirty="0"/>
              <a:t> structure design shall keep side 5 open. </a:t>
            </a:r>
            <a:endParaRPr lang="en-US" sz="2800" dirty="0"/>
          </a:p>
          <a:p>
            <a:pPr lvl="2"/>
            <a:r>
              <a:rPr lang="en-US" sz="2000" i="1" dirty="0"/>
              <a:t>Source: </a:t>
            </a:r>
            <a:r>
              <a:rPr lang="en-US" sz="2000" dirty="0"/>
              <a:t>Customer requirement, payload use and space for antenna(s) facing nadir. </a:t>
            </a:r>
          </a:p>
          <a:p>
            <a:pPr lvl="2"/>
            <a:r>
              <a:rPr lang="en-US" sz="2000" dirty="0"/>
              <a:t>Verification: modeling, demonstration in STM </a:t>
            </a:r>
          </a:p>
          <a:p>
            <a:pPr lvl="1"/>
            <a:r>
              <a:rPr lang="en-US" sz="2400" dirty="0" smtClean="0"/>
              <a:t>DR </a:t>
            </a:r>
            <a:r>
              <a:rPr lang="en-US" sz="2400" dirty="0"/>
              <a:t>5.6 </a:t>
            </a:r>
            <a:r>
              <a:rPr lang="en-US" sz="2400" dirty="0" err="1"/>
              <a:t>FeatherCraft</a:t>
            </a:r>
            <a:r>
              <a:rPr lang="en-US" sz="2400" dirty="0"/>
              <a:t> structure design shall remain operational for five years in a space environment. </a:t>
            </a:r>
            <a:endParaRPr lang="en-US" dirty="0"/>
          </a:p>
          <a:p>
            <a:pPr lvl="2"/>
            <a:r>
              <a:rPr lang="en-US" sz="2400" i="1" dirty="0" smtClean="0"/>
              <a:t>Source</a:t>
            </a:r>
            <a:r>
              <a:rPr lang="en-US" sz="2400" i="1" dirty="0"/>
              <a:t>: </a:t>
            </a:r>
            <a:r>
              <a:rPr lang="en-US" sz="2400" dirty="0"/>
              <a:t>Customer requirement, the spacecraft bus will be advertised as a five-year mission. </a:t>
            </a:r>
            <a:endParaRPr lang="en-US" sz="2400" dirty="0" smtClean="0"/>
          </a:p>
          <a:p>
            <a:pPr lvl="2"/>
            <a:r>
              <a:rPr lang="en-US" dirty="0" smtClean="0"/>
              <a:t>Verification</a:t>
            </a:r>
            <a:r>
              <a:rPr lang="en-US" dirty="0"/>
              <a:t>: Analysis of structure material and assembly method for similarity to previous missions’ material heritage </a:t>
            </a:r>
            <a:endParaRPr lang="en-US" dirty="0">
              <a:solidFill>
                <a:schemeClr val="bg2">
                  <a:lumMod val="25000"/>
                </a:schemeClr>
              </a:solidFill>
            </a:endParaRPr>
          </a:p>
        </p:txBody>
      </p:sp>
    </p:spTree>
    <p:extLst>
      <p:ext uri="{BB962C8B-B14F-4D97-AF65-F5344CB8AC3E}">
        <p14:creationId xmlns:p14="http://schemas.microsoft.com/office/powerpoint/2010/main" val="203088930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r>
              <a:rPr lang="en-US" b="1" dirty="0"/>
              <a:t>FR 6: </a:t>
            </a:r>
            <a:r>
              <a:rPr lang="en-US" dirty="0"/>
              <a:t>A manufactured STM of the </a:t>
            </a:r>
            <a:r>
              <a:rPr lang="en-US" dirty="0" err="1"/>
              <a:t>FeatherCraft</a:t>
            </a:r>
            <a:r>
              <a:rPr lang="en-US" dirty="0"/>
              <a:t> structure design shall be used to validate the design through a modal vibration sweep and a random vibration test to the requirements of SSP 50835. </a:t>
            </a:r>
          </a:p>
          <a:p>
            <a:pPr lvl="1"/>
            <a:r>
              <a:rPr lang="en-US" dirty="0" smtClean="0"/>
              <a:t>DR </a:t>
            </a:r>
            <a:r>
              <a:rPr lang="en-US" dirty="0"/>
              <a:t>6.1 STM shall be manufactured with sufficient similarity to the structural design such that it can be used for validation of the designed structure. It shall fulfill all of the requirements of the designed structure with the exception of the 5kg structural mass requirement, which may be exceeded. </a:t>
            </a:r>
            <a:endParaRPr lang="en-US" dirty="0" smtClean="0"/>
          </a:p>
          <a:p>
            <a:pPr lvl="2"/>
            <a:r>
              <a:rPr lang="en-US" i="1" dirty="0" smtClean="0"/>
              <a:t>Source</a:t>
            </a:r>
            <a:r>
              <a:rPr lang="en-US" i="1" dirty="0"/>
              <a:t>: </a:t>
            </a:r>
            <a:r>
              <a:rPr lang="en-US" dirty="0"/>
              <a:t>Customer requirement. A physical test must be performed to provide a baseline of feasibility; this can only be proved if the STM is similar to the design. However, the materials of the STM are constrained to the </a:t>
            </a:r>
            <a:r>
              <a:rPr lang="en-US" dirty="0" err="1"/>
              <a:t>FeatherCraft</a:t>
            </a:r>
            <a:r>
              <a:rPr lang="en-US" dirty="0"/>
              <a:t> team budget. </a:t>
            </a:r>
            <a:endParaRPr lang="en-US" dirty="0" smtClean="0"/>
          </a:p>
          <a:p>
            <a:pPr lvl="2"/>
            <a:r>
              <a:rPr lang="en-US" dirty="0" smtClean="0"/>
              <a:t>Verification</a:t>
            </a:r>
            <a:r>
              <a:rPr lang="en-US" dirty="0"/>
              <a:t>: Analysis of materials </a:t>
            </a:r>
          </a:p>
          <a:p>
            <a:pPr lvl="1"/>
            <a:r>
              <a:rPr lang="en-US" dirty="0" smtClean="0"/>
              <a:t>DR </a:t>
            </a:r>
            <a:r>
              <a:rPr lang="en-US" dirty="0"/>
              <a:t>6.2 STM shall be tested on a vibration table for a vibration profile of 20-2000 Hz and up to a vibration table setting of 9.47 </a:t>
            </a:r>
            <a:r>
              <a:rPr lang="en-US" dirty="0" err="1"/>
              <a:t>grms</a:t>
            </a:r>
            <a:r>
              <a:rPr lang="en-US" dirty="0"/>
              <a:t> with each test lasting 60 seconds. </a:t>
            </a:r>
          </a:p>
          <a:p>
            <a:pPr lvl="2"/>
            <a:r>
              <a:rPr lang="en-US" i="1" dirty="0"/>
              <a:t>Source: </a:t>
            </a:r>
            <a:r>
              <a:rPr lang="en-US" dirty="0"/>
              <a:t>GEVS table 3.1.1.2.1.2.3.2-1 (Page 3-17 of ISS Pressured Volume Hardware Common Interface Requirements Document Rev C.) It is estimated by this document that with a vibration table setting of 9.47 </a:t>
            </a:r>
            <a:r>
              <a:rPr lang="en-US" dirty="0" err="1"/>
              <a:t>grms</a:t>
            </a:r>
            <a:r>
              <a:rPr lang="en-US" dirty="0"/>
              <a:t>, the bubble-wrapped structure should experience 1.29 </a:t>
            </a:r>
            <a:r>
              <a:rPr lang="en-US" dirty="0" err="1"/>
              <a:t>grms</a:t>
            </a:r>
            <a:r>
              <a:rPr lang="en-US" dirty="0"/>
              <a:t>. </a:t>
            </a:r>
          </a:p>
          <a:p>
            <a:pPr lvl="2"/>
            <a:r>
              <a:rPr lang="en-US" dirty="0"/>
              <a:t>Verification: Inspection of test plan, test </a:t>
            </a:r>
            <a:endParaRPr lang="en-US" dirty="0">
              <a:solidFill>
                <a:schemeClr val="bg2">
                  <a:lumMod val="25000"/>
                </a:schemeClr>
              </a:solidFill>
            </a:endParaRPr>
          </a:p>
        </p:txBody>
      </p:sp>
    </p:spTree>
    <p:extLst>
      <p:ext uri="{BB962C8B-B14F-4D97-AF65-F5344CB8AC3E}">
        <p14:creationId xmlns:p14="http://schemas.microsoft.com/office/powerpoint/2010/main" val="16670334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47500" lnSpcReduction="20000"/>
          </a:bodyPr>
          <a:lstStyle/>
          <a:p>
            <a:pPr lvl="1"/>
            <a:r>
              <a:rPr lang="en-US" dirty="0" smtClean="0"/>
              <a:t>DR </a:t>
            </a:r>
            <a:r>
              <a:rPr lang="en-US" dirty="0"/>
              <a:t>6.3 STM shall support loads through vibration testing that are equivalent to the required loading of the designed structure. </a:t>
            </a:r>
          </a:p>
          <a:p>
            <a:pPr lvl="2"/>
            <a:r>
              <a:rPr lang="en-US" i="1" dirty="0"/>
              <a:t>Source: </a:t>
            </a:r>
            <a:r>
              <a:rPr lang="en-US" dirty="0"/>
              <a:t>Validation of FR 6 </a:t>
            </a:r>
          </a:p>
          <a:p>
            <a:pPr lvl="2"/>
            <a:r>
              <a:rPr lang="en-US" dirty="0"/>
              <a:t>Verification: Demonstration </a:t>
            </a:r>
          </a:p>
          <a:p>
            <a:pPr lvl="2"/>
            <a:r>
              <a:rPr lang="en-US" dirty="0" smtClean="0"/>
              <a:t>DR </a:t>
            </a:r>
            <a:r>
              <a:rPr lang="en-US" dirty="0"/>
              <a:t>6.3.1 STM shall have a provided mass analog propulsion plate of mass and size specified in 5.2 mounted to side 1 </a:t>
            </a:r>
            <a:endParaRPr lang="en-US" dirty="0" smtClean="0"/>
          </a:p>
          <a:p>
            <a:pPr lvl="3"/>
            <a:r>
              <a:rPr lang="en-US" i="1" dirty="0" smtClean="0"/>
              <a:t>Source</a:t>
            </a:r>
            <a:r>
              <a:rPr lang="en-US" i="1" dirty="0"/>
              <a:t>: </a:t>
            </a:r>
            <a:r>
              <a:rPr lang="en-US" dirty="0"/>
              <a:t>Validation of DR 5.2 and FR 5. </a:t>
            </a:r>
            <a:endParaRPr lang="en-US" dirty="0" smtClean="0"/>
          </a:p>
          <a:p>
            <a:pPr lvl="3"/>
            <a:r>
              <a:rPr lang="en-US" dirty="0" smtClean="0"/>
              <a:t>Verification</a:t>
            </a:r>
            <a:r>
              <a:rPr lang="en-US" dirty="0"/>
              <a:t>: Inspection </a:t>
            </a:r>
          </a:p>
          <a:p>
            <a:pPr lvl="2"/>
            <a:r>
              <a:rPr lang="en-US" dirty="0" smtClean="0"/>
              <a:t>DR </a:t>
            </a:r>
            <a:r>
              <a:rPr lang="en-US" dirty="0"/>
              <a:t>6.3.2 STM shall have provided solar panel mass analog plates mounted on sides determined from DR 5.1 with mass and size specified in DR 5.1 </a:t>
            </a:r>
            <a:endParaRPr lang="en-US" dirty="0" smtClean="0"/>
          </a:p>
          <a:p>
            <a:pPr lvl="3"/>
            <a:r>
              <a:rPr lang="en-US" i="1" dirty="0" smtClean="0"/>
              <a:t>Source</a:t>
            </a:r>
            <a:r>
              <a:rPr lang="en-US" i="1" dirty="0"/>
              <a:t>: </a:t>
            </a:r>
            <a:r>
              <a:rPr lang="en-US" dirty="0"/>
              <a:t>Validation of DR 5.1 and FR 6. </a:t>
            </a:r>
          </a:p>
          <a:p>
            <a:pPr lvl="3"/>
            <a:r>
              <a:rPr lang="en-US" dirty="0"/>
              <a:t>Verification: Inspection </a:t>
            </a:r>
          </a:p>
          <a:p>
            <a:pPr lvl="2"/>
            <a:r>
              <a:rPr lang="en-US" dirty="0" smtClean="0"/>
              <a:t>DR </a:t>
            </a:r>
            <a:r>
              <a:rPr lang="en-US" dirty="0"/>
              <a:t>6.3.3 STM shall have an internal loading of 35 kg mounted inside the structure in the avionics bay to represent the avionics mass. </a:t>
            </a:r>
            <a:endParaRPr lang="en-US" dirty="0" smtClean="0"/>
          </a:p>
          <a:p>
            <a:pPr lvl="3"/>
            <a:r>
              <a:rPr lang="en-US" i="1" dirty="0" smtClean="0"/>
              <a:t>Source</a:t>
            </a:r>
            <a:r>
              <a:rPr lang="en-US" i="1" dirty="0"/>
              <a:t>: </a:t>
            </a:r>
            <a:r>
              <a:rPr lang="en-US" dirty="0"/>
              <a:t>Validation of DR 5.3 and FR 6. This is the total mass of all spacecraft components SST-US intends to place inside the avionics bay. </a:t>
            </a:r>
          </a:p>
          <a:p>
            <a:pPr lvl="3"/>
            <a:r>
              <a:rPr lang="en-US" dirty="0"/>
              <a:t>Verification: Measure mass, Inspection of drawings of vibration test configuration </a:t>
            </a:r>
          </a:p>
          <a:p>
            <a:pPr lvl="2"/>
            <a:r>
              <a:rPr lang="en-US" dirty="0" smtClean="0"/>
              <a:t>DR </a:t>
            </a:r>
            <a:r>
              <a:rPr lang="en-US" dirty="0"/>
              <a:t>6.3.4 STM shall have an internal loading of 47.5 kg mounted inside the structure in the payload bay to represent the payload mass. </a:t>
            </a:r>
          </a:p>
          <a:p>
            <a:pPr lvl="3"/>
            <a:r>
              <a:rPr lang="en-US" i="1" dirty="0"/>
              <a:t>Source: </a:t>
            </a:r>
            <a:r>
              <a:rPr lang="en-US" dirty="0"/>
              <a:t>Validation of DR 5.3 and FR 6. This is the SST-US provided estimate it will allow for payload mass. </a:t>
            </a:r>
          </a:p>
          <a:p>
            <a:pPr lvl="3"/>
            <a:r>
              <a:rPr lang="en-US" dirty="0"/>
              <a:t>Verification: Measure mass,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25032129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1"/>
            <a:r>
              <a:rPr lang="en-US" dirty="0" smtClean="0"/>
              <a:t>DR </a:t>
            </a:r>
            <a:r>
              <a:rPr lang="en-US" dirty="0"/>
              <a:t>6.4: STM shall be wrapped in three layers of SECO 88 bubble wrap prior to testing. </a:t>
            </a:r>
          </a:p>
          <a:p>
            <a:pPr lvl="2"/>
            <a:r>
              <a:rPr lang="en-US" i="1" dirty="0"/>
              <a:t>Source: </a:t>
            </a:r>
            <a:r>
              <a:rPr lang="en-US" dirty="0"/>
              <a:t>Customer Requirement stemming from ISS Pressured Volume Hardware Common Interface Requirements Document Rev C. The test shall be performed with the STM in the flight configuration. </a:t>
            </a:r>
          </a:p>
          <a:p>
            <a:pPr lvl="2"/>
            <a:r>
              <a:rPr lang="en-US" dirty="0"/>
              <a:t>Verification: Demonstration, inspection </a:t>
            </a:r>
          </a:p>
          <a:p>
            <a:pPr lvl="1"/>
            <a:r>
              <a:rPr lang="en-US" dirty="0" smtClean="0"/>
              <a:t>DR </a:t>
            </a:r>
            <a:r>
              <a:rPr lang="en-US" dirty="0"/>
              <a:t>6.5 FEM model shall be verified using structural accelerometer information. </a:t>
            </a:r>
            <a:endParaRPr lang="en-US" dirty="0" smtClean="0"/>
          </a:p>
          <a:p>
            <a:pPr lvl="2"/>
            <a:r>
              <a:rPr lang="en-US" i="1" dirty="0" smtClean="0"/>
              <a:t>Source</a:t>
            </a:r>
            <a:r>
              <a:rPr lang="en-US" i="1" dirty="0"/>
              <a:t>: </a:t>
            </a:r>
            <a:r>
              <a:rPr lang="en-US" dirty="0"/>
              <a:t>Provides evidence for completion of FR 6 and allows data collection for later correlation to designed structure. The number of accelerometers necessary and their positons will be determined after the structural design is determined. </a:t>
            </a:r>
            <a:endParaRPr lang="en-US" dirty="0" smtClean="0"/>
          </a:p>
          <a:p>
            <a:pPr lvl="2"/>
            <a:r>
              <a:rPr lang="en-US" dirty="0" smtClean="0"/>
              <a:t>Verification</a:t>
            </a:r>
            <a:r>
              <a:rPr lang="en-US" dirty="0"/>
              <a:t>: Analysis of FEM model,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351423604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62500" lnSpcReduction="20000"/>
          </a:bodyPr>
          <a:lstStyle/>
          <a:p>
            <a:pPr lvl="1"/>
            <a:r>
              <a:rPr lang="en-US" dirty="0" smtClean="0"/>
              <a:t>DR </a:t>
            </a:r>
            <a:r>
              <a:rPr lang="en-US" dirty="0"/>
              <a:t>6.6 A data acquisition and analysis system shall be designed and created for this test and further tests of structural STMs to validate structural properties. </a:t>
            </a:r>
          </a:p>
          <a:p>
            <a:pPr lvl="2"/>
            <a:r>
              <a:rPr lang="en-US" i="1" dirty="0"/>
              <a:t>Source: </a:t>
            </a:r>
            <a:r>
              <a:rPr lang="en-US" dirty="0"/>
              <a:t>Customer requirement, it will save the project money to own a data acquisition system, and this can be used for custom data collection and future tests </a:t>
            </a:r>
          </a:p>
          <a:p>
            <a:pPr lvl="2"/>
            <a:r>
              <a:rPr lang="en-US" dirty="0"/>
              <a:t>Verification: Demonstration </a:t>
            </a:r>
          </a:p>
          <a:p>
            <a:pPr lvl="2"/>
            <a:r>
              <a:rPr lang="en-US" dirty="0" smtClean="0"/>
              <a:t>DR </a:t>
            </a:r>
            <a:r>
              <a:rPr lang="en-US" dirty="0"/>
              <a:t>6.6.1 Accelerometers determined by FR 6.5 shall be acquired for the testing of the STM, with one tri-axial accelerometer and one single-axis accelerometer retained by the design team. </a:t>
            </a:r>
            <a:endParaRPr lang="en-US" dirty="0" smtClean="0"/>
          </a:p>
          <a:p>
            <a:pPr lvl="3"/>
            <a:r>
              <a:rPr lang="en-US" i="1" dirty="0" smtClean="0"/>
              <a:t>Source</a:t>
            </a:r>
            <a:r>
              <a:rPr lang="en-US" i="1" dirty="0"/>
              <a:t>: </a:t>
            </a:r>
            <a:r>
              <a:rPr lang="en-US" dirty="0"/>
              <a:t>Customer requirement. The number of accelerometers needed to validate the FEM model will be determined by the structure shape, and SST-US would like one accelerometer to base an expanded data acquisition system on if they could acquire it at the end of the project. </a:t>
            </a:r>
          </a:p>
          <a:p>
            <a:pPr lvl="3"/>
            <a:r>
              <a:rPr lang="en-US" dirty="0"/>
              <a:t>Verification: Analysis of FEM model, demonstration </a:t>
            </a:r>
          </a:p>
          <a:p>
            <a:pPr lvl="2"/>
            <a:r>
              <a:rPr lang="en-US" dirty="0" smtClean="0"/>
              <a:t>DR </a:t>
            </a:r>
            <a:r>
              <a:rPr lang="en-US" dirty="0"/>
              <a:t>6.6.2 DAQ shall contain 60 channels for the possibility of 20 tri-axial accelerometer inputs. </a:t>
            </a:r>
          </a:p>
          <a:p>
            <a:pPr lvl="3"/>
            <a:r>
              <a:rPr lang="en-US" i="1" dirty="0"/>
              <a:t>Source: </a:t>
            </a:r>
            <a:r>
              <a:rPr lang="en-US" dirty="0"/>
              <a:t>Customer requirement, although the budget of the project limits the number of accelerometers to be used for the test in spring, future tests with 20 tri-axial accelerometers may be performed and data would be taken from all 20 at the same time. </a:t>
            </a:r>
          </a:p>
          <a:p>
            <a:pPr lvl="3"/>
            <a:r>
              <a:rPr lang="en-US" dirty="0"/>
              <a:t>Verification: Analysis of circuitry and inspection of design drawings </a:t>
            </a:r>
            <a:endParaRPr lang="en-US" dirty="0">
              <a:solidFill>
                <a:schemeClr val="bg2">
                  <a:lumMod val="25000"/>
                </a:schemeClr>
              </a:solidFill>
            </a:endParaRPr>
          </a:p>
        </p:txBody>
      </p:sp>
    </p:spTree>
    <p:extLst>
      <p:ext uri="{BB962C8B-B14F-4D97-AF65-F5344CB8AC3E}">
        <p14:creationId xmlns:p14="http://schemas.microsoft.com/office/powerpoint/2010/main" val="108341850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2"/>
            <a:r>
              <a:rPr lang="en-US" dirty="0" smtClean="0"/>
              <a:t>DR </a:t>
            </a:r>
            <a:r>
              <a:rPr lang="en-US" dirty="0"/>
              <a:t>6.6.3: Accelerometer data shall display in the form of power spectral density plots during each test </a:t>
            </a:r>
          </a:p>
          <a:p>
            <a:pPr lvl="3"/>
            <a:r>
              <a:rPr lang="en-US" i="1" dirty="0"/>
              <a:t>Source: </a:t>
            </a:r>
            <a:r>
              <a:rPr lang="en-US" dirty="0"/>
              <a:t>Customer requirement, safety for structure during test, real-time performance analysis </a:t>
            </a:r>
          </a:p>
          <a:p>
            <a:pPr lvl="3"/>
            <a:r>
              <a:rPr lang="en-US" dirty="0"/>
              <a:t>Verification: Demonstration </a:t>
            </a:r>
          </a:p>
          <a:p>
            <a:pPr lvl="2"/>
            <a:r>
              <a:rPr lang="en-US" dirty="0" smtClean="0"/>
              <a:t>DR </a:t>
            </a:r>
            <a:r>
              <a:rPr lang="en-US" dirty="0"/>
              <a:t>6.6.4 Accelerometer data shall be saved during each test in an Excel-compatible format </a:t>
            </a:r>
            <a:endParaRPr lang="en-US" dirty="0" smtClean="0"/>
          </a:p>
          <a:p>
            <a:pPr lvl="3"/>
            <a:r>
              <a:rPr lang="en-US" i="1" dirty="0" smtClean="0"/>
              <a:t>Source</a:t>
            </a:r>
            <a:r>
              <a:rPr lang="en-US" i="1" dirty="0"/>
              <a:t>: </a:t>
            </a:r>
            <a:r>
              <a:rPr lang="en-US" dirty="0"/>
              <a:t>Customer requirement, post-test analysis </a:t>
            </a:r>
            <a:endParaRPr lang="en-US" dirty="0" smtClean="0"/>
          </a:p>
          <a:p>
            <a:pPr lvl="3"/>
            <a:r>
              <a:rPr lang="en-US" dirty="0" smtClean="0"/>
              <a:t>Verification</a:t>
            </a:r>
            <a:r>
              <a:rPr lang="en-US" dirty="0"/>
              <a:t>: Demonstration </a:t>
            </a:r>
            <a:endParaRPr lang="en-US" dirty="0" smtClean="0"/>
          </a:p>
          <a:p>
            <a:pPr lvl="2"/>
            <a:r>
              <a:rPr lang="en-US" dirty="0" smtClean="0"/>
              <a:t>DR </a:t>
            </a:r>
            <a:r>
              <a:rPr lang="en-US" dirty="0"/>
              <a:t>6.6.5 Accelerometer data shall be transferable via USB from the microprocessor collecting data to any personal computer running Microsoft Windows operating systems. </a:t>
            </a:r>
            <a:endParaRPr lang="en-US" dirty="0" smtClean="0"/>
          </a:p>
          <a:p>
            <a:pPr lvl="3"/>
            <a:r>
              <a:rPr lang="en-US" i="1" dirty="0" smtClean="0"/>
              <a:t>Source</a:t>
            </a:r>
            <a:r>
              <a:rPr lang="en-US" i="1" dirty="0"/>
              <a:t>: </a:t>
            </a:r>
            <a:r>
              <a:rPr lang="en-US" dirty="0"/>
              <a:t>Customer Requirement. To prevent errors and wasted time, data should be easy to transfer to any of SST-US’ computers. </a:t>
            </a:r>
            <a:endParaRPr lang="en-US" dirty="0" smtClean="0"/>
          </a:p>
          <a:p>
            <a:pPr lvl="3"/>
            <a:r>
              <a:rPr lang="en-US" dirty="0" smtClean="0"/>
              <a:t>Verification</a:t>
            </a:r>
            <a:r>
              <a:rPr lang="en-US" dirty="0"/>
              <a:t>: Demonstration </a:t>
            </a:r>
            <a:endParaRPr lang="en-US" dirty="0">
              <a:solidFill>
                <a:schemeClr val="bg2">
                  <a:lumMod val="25000"/>
                </a:schemeClr>
              </a:solidFill>
            </a:endParaRPr>
          </a:p>
        </p:txBody>
      </p:sp>
    </p:spTree>
    <p:extLst>
      <p:ext uri="{BB962C8B-B14F-4D97-AF65-F5344CB8AC3E}">
        <p14:creationId xmlns:p14="http://schemas.microsoft.com/office/powerpoint/2010/main" val="349753572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TRADITIONAL APPROACH:</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a:stretch/>
        </p:blipFill>
        <p:spPr bwMode="auto">
          <a:xfrm>
            <a:off x="2286000" y="1123950"/>
            <a:ext cx="4572000" cy="3790950"/>
          </a:xfrm>
          <a:prstGeom prst="rect">
            <a:avLst/>
          </a:prstGeom>
          <a:noFill/>
          <a:ln>
            <a:noFill/>
          </a:ln>
        </p:spPr>
      </p:pic>
    </p:spTree>
    <p:extLst>
      <p:ext uri="{BB962C8B-B14F-4D97-AF65-F5344CB8AC3E}">
        <p14:creationId xmlns:p14="http://schemas.microsoft.com/office/powerpoint/2010/main" val="74138529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WEIGHT RELIEVED PANELS: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011" t="7479" b="20280"/>
          <a:stretch/>
        </p:blipFill>
        <p:spPr bwMode="auto">
          <a:xfrm>
            <a:off x="609600" y="1641763"/>
            <a:ext cx="3032989" cy="2743200"/>
          </a:xfrm>
          <a:prstGeom prst="rect">
            <a:avLst/>
          </a:prstGeom>
          <a:noFill/>
          <a:ln>
            <a:no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0374" t="28394" r="7384" b="32729"/>
          <a:stretch/>
        </p:blipFill>
        <p:spPr bwMode="auto">
          <a:xfrm>
            <a:off x="3876947" y="1504950"/>
            <a:ext cx="4785246" cy="2743200"/>
          </a:xfrm>
          <a:prstGeom prst="rect">
            <a:avLst/>
          </a:prstGeom>
          <a:noFill/>
          <a:ln>
            <a:noFill/>
          </a:ln>
        </p:spPr>
      </p:pic>
    </p:spTree>
    <p:extLst>
      <p:ext uri="{BB962C8B-B14F-4D97-AF65-F5344CB8AC3E}">
        <p14:creationId xmlns:p14="http://schemas.microsoft.com/office/powerpoint/2010/main" val="8109140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4887" y="914400"/>
            <a:ext cx="6734532" cy="3581227"/>
          </a:xfrm>
          <a:prstGeom prst="rect">
            <a:avLst/>
          </a:prstGeom>
        </p:spPr>
      </p:pic>
      <p:cxnSp>
        <p:nvCxnSpPr>
          <p:cNvPr id="11" name="Straight Arrow Connector 10"/>
          <p:cNvCxnSpPr/>
          <p:nvPr/>
        </p:nvCxnSpPr>
        <p:spPr>
          <a:xfrm>
            <a:off x="1524000" y="1809750"/>
            <a:ext cx="9906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24000" y="1809750"/>
            <a:ext cx="1738134"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524000" y="1581150"/>
            <a:ext cx="14478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00" y="1165651"/>
            <a:ext cx="2209800" cy="830997"/>
          </a:xfrm>
          <a:prstGeom prst="rect">
            <a:avLst/>
          </a:prstGeom>
          <a:noFill/>
        </p:spPr>
        <p:txBody>
          <a:bodyPr wrap="square" rtlCol="0">
            <a:spAutoFit/>
          </a:bodyPr>
          <a:lstStyle/>
          <a:p>
            <a:r>
              <a:rPr lang="en-US" sz="1600" dirty="0" smtClean="0"/>
              <a:t>Carbon Fiber/</a:t>
            </a:r>
          </a:p>
          <a:p>
            <a:r>
              <a:rPr lang="en-US" sz="1600" dirty="0" smtClean="0"/>
              <a:t>Aluminum Honeycomb Sandwich Panels</a:t>
            </a:r>
            <a:endParaRPr lang="en-US" sz="1600" dirty="0"/>
          </a:p>
        </p:txBody>
      </p:sp>
      <p:cxnSp>
        <p:nvCxnSpPr>
          <p:cNvPr id="18" name="Straight Arrow Connector 17"/>
          <p:cNvCxnSpPr/>
          <p:nvPr/>
        </p:nvCxnSpPr>
        <p:spPr>
          <a:xfrm flipH="1">
            <a:off x="6324602" y="886716"/>
            <a:ext cx="680350" cy="97440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23019" y="304924"/>
            <a:ext cx="1676400" cy="584775"/>
          </a:xfrm>
          <a:prstGeom prst="rect">
            <a:avLst/>
          </a:prstGeom>
          <a:noFill/>
        </p:spPr>
        <p:txBody>
          <a:bodyPr wrap="square" rtlCol="0">
            <a:spAutoFit/>
          </a:bodyPr>
          <a:lstStyle/>
          <a:p>
            <a:r>
              <a:rPr lang="en-US" sz="1600" dirty="0" smtClean="0"/>
              <a:t>Extruded Carbon Fiber Columns</a:t>
            </a:r>
            <a:endParaRPr lang="en-US" sz="1600" dirty="0"/>
          </a:p>
        </p:txBody>
      </p:sp>
      <p:cxnSp>
        <p:nvCxnSpPr>
          <p:cNvPr id="23" name="Straight Arrow Connector 22"/>
          <p:cNvCxnSpPr/>
          <p:nvPr/>
        </p:nvCxnSpPr>
        <p:spPr>
          <a:xfrm flipH="1">
            <a:off x="6019801" y="2434383"/>
            <a:ext cx="1289942" cy="4421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309759" y="1827016"/>
            <a:ext cx="1985812" cy="1077218"/>
          </a:xfrm>
          <a:prstGeom prst="rect">
            <a:avLst/>
          </a:prstGeom>
          <a:noFill/>
        </p:spPr>
        <p:txBody>
          <a:bodyPr wrap="square" rtlCol="0">
            <a:spAutoFit/>
          </a:bodyPr>
          <a:lstStyle/>
          <a:p>
            <a:r>
              <a:rPr lang="en-US" sz="1600" dirty="0" smtClean="0"/>
              <a:t>Customer-supplied</a:t>
            </a:r>
          </a:p>
          <a:p>
            <a:r>
              <a:rPr lang="en-US" sz="1600" dirty="0"/>
              <a:t>p</a:t>
            </a:r>
            <a:r>
              <a:rPr lang="en-US" sz="1600" dirty="0" smtClean="0"/>
              <a:t>ropulsion plate supports 12 kg propulsion unit</a:t>
            </a:r>
            <a:endParaRPr lang="en-US" sz="1600" dirty="0"/>
          </a:p>
        </p:txBody>
      </p:sp>
      <p:cxnSp>
        <p:nvCxnSpPr>
          <p:cNvPr id="27" name="Straight Arrow Connector 26"/>
          <p:cNvCxnSpPr/>
          <p:nvPr/>
        </p:nvCxnSpPr>
        <p:spPr>
          <a:xfrm>
            <a:off x="1981200" y="2796512"/>
            <a:ext cx="990600" cy="12757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257" y="2504125"/>
            <a:ext cx="2095500" cy="584775"/>
          </a:xfrm>
          <a:prstGeom prst="rect">
            <a:avLst/>
          </a:prstGeom>
          <a:noFill/>
        </p:spPr>
        <p:txBody>
          <a:bodyPr wrap="square" rtlCol="0">
            <a:spAutoFit/>
          </a:bodyPr>
          <a:lstStyle/>
          <a:p>
            <a:r>
              <a:rPr lang="en-US" sz="1600" dirty="0" smtClean="0"/>
              <a:t>Tabbed interlocks allow easy integration</a:t>
            </a:r>
            <a:endParaRPr lang="en-US" sz="1600" dirty="0"/>
          </a:p>
        </p:txBody>
      </p:sp>
      <p:cxnSp>
        <p:nvCxnSpPr>
          <p:cNvPr id="31" name="Straight Arrow Connector 30"/>
          <p:cNvCxnSpPr/>
          <p:nvPr/>
        </p:nvCxnSpPr>
        <p:spPr>
          <a:xfrm flipV="1">
            <a:off x="1676400" y="2953414"/>
            <a:ext cx="1828800" cy="98213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0" y="3935553"/>
            <a:ext cx="2245063" cy="584775"/>
          </a:xfrm>
          <a:prstGeom prst="rect">
            <a:avLst/>
          </a:prstGeom>
          <a:noFill/>
        </p:spPr>
        <p:txBody>
          <a:bodyPr wrap="square" rtlCol="0">
            <a:spAutoFit/>
          </a:bodyPr>
          <a:lstStyle/>
          <a:p>
            <a:r>
              <a:rPr lang="en-US" sz="1600" dirty="0" smtClean="0"/>
              <a:t>Middle plate supports</a:t>
            </a:r>
          </a:p>
          <a:p>
            <a:r>
              <a:rPr lang="en-US" sz="1600" dirty="0" smtClean="0"/>
              <a:t>78 kg Avionics &amp; Payload</a:t>
            </a:r>
            <a:endParaRPr lang="en-US" sz="1600" dirty="0"/>
          </a:p>
        </p:txBody>
      </p:sp>
      <p:sp>
        <p:nvSpPr>
          <p:cNvPr id="35" name="TextBox 34"/>
          <p:cNvSpPr txBox="1"/>
          <p:nvPr/>
        </p:nvSpPr>
        <p:spPr>
          <a:xfrm>
            <a:off x="7266375" y="3477492"/>
            <a:ext cx="1985812" cy="1077218"/>
          </a:xfrm>
          <a:prstGeom prst="rect">
            <a:avLst/>
          </a:prstGeom>
          <a:noFill/>
        </p:spPr>
        <p:txBody>
          <a:bodyPr wrap="square" rtlCol="0">
            <a:spAutoFit/>
          </a:bodyPr>
          <a:lstStyle/>
          <a:p>
            <a:r>
              <a:rPr lang="en-US" sz="1600" dirty="0" smtClean="0"/>
              <a:t>All structural components are bonded together to avoid fasteners</a:t>
            </a:r>
            <a:endParaRPr lang="en-US" sz="1600" dirty="0"/>
          </a:p>
        </p:txBody>
      </p:sp>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0" name="Straight Arrow Connector 9"/>
          <p:cNvCxnSpPr/>
          <p:nvPr/>
        </p:nvCxnSpPr>
        <p:spPr>
          <a:xfrm>
            <a:off x="2286000" y="3638550"/>
            <a:ext cx="2246153" cy="762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90640" y="4014386"/>
            <a:ext cx="869067" cy="276999"/>
          </a:xfrm>
          <a:prstGeom prst="rect">
            <a:avLst/>
          </a:prstGeom>
          <a:noFill/>
        </p:spPr>
        <p:txBody>
          <a:bodyPr wrap="square" rtlCol="0">
            <a:spAutoFit/>
          </a:bodyPr>
          <a:lstStyle/>
          <a:p>
            <a:r>
              <a:rPr lang="en-US" sz="1200" dirty="0" smtClean="0"/>
              <a:t>30 in</a:t>
            </a:r>
            <a:endParaRPr lang="en-US" sz="1200" dirty="0"/>
          </a:p>
        </p:txBody>
      </p:sp>
      <p:cxnSp>
        <p:nvCxnSpPr>
          <p:cNvPr id="26" name="Straight Arrow Connector 25"/>
          <p:cNvCxnSpPr/>
          <p:nvPr/>
        </p:nvCxnSpPr>
        <p:spPr>
          <a:xfrm flipV="1">
            <a:off x="4631987" y="3638550"/>
            <a:ext cx="1692615" cy="7620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578581" y="3966609"/>
            <a:ext cx="869067" cy="276999"/>
          </a:xfrm>
          <a:prstGeom prst="rect">
            <a:avLst/>
          </a:prstGeom>
          <a:noFill/>
        </p:spPr>
        <p:txBody>
          <a:bodyPr wrap="square" rtlCol="0">
            <a:spAutoFit/>
          </a:bodyPr>
          <a:lstStyle/>
          <a:p>
            <a:r>
              <a:rPr lang="en-US" sz="1200" dirty="0" smtClean="0"/>
              <a:t>30 in</a:t>
            </a:r>
            <a:endParaRPr lang="en-US" sz="1200" dirty="0"/>
          </a:p>
        </p:txBody>
      </p:sp>
      <p:cxnSp>
        <p:nvCxnSpPr>
          <p:cNvPr id="33" name="Straight Arrow Connector 32"/>
          <p:cNvCxnSpPr/>
          <p:nvPr/>
        </p:nvCxnSpPr>
        <p:spPr>
          <a:xfrm flipV="1">
            <a:off x="6373644" y="1885826"/>
            <a:ext cx="74004" cy="16255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72510" y="2806168"/>
            <a:ext cx="869067" cy="276999"/>
          </a:xfrm>
          <a:prstGeom prst="rect">
            <a:avLst/>
          </a:prstGeom>
          <a:noFill/>
        </p:spPr>
        <p:txBody>
          <a:bodyPr wrap="square" rtlCol="0">
            <a:spAutoFit/>
          </a:bodyPr>
          <a:lstStyle/>
          <a:p>
            <a:r>
              <a:rPr lang="en-US" sz="1200" dirty="0" smtClean="0"/>
              <a:t>19 in</a:t>
            </a:r>
            <a:endParaRPr lang="en-US" sz="1200" dirty="0"/>
          </a:p>
        </p:txBody>
      </p:sp>
    </p:spTree>
    <p:extLst>
      <p:ext uri="{BB962C8B-B14F-4D97-AF65-F5344CB8AC3E}">
        <p14:creationId xmlns:p14="http://schemas.microsoft.com/office/powerpoint/2010/main" val="2759706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4" grpId="0"/>
      <p:bldP spid="28" grpId="0"/>
      <p:bldP spid="32" grpId="0"/>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COLUMNS: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4">
            <a:extLst>
              <a:ext uri="{28A0092B-C50C-407E-A947-70E740481C1C}">
                <a14:useLocalDpi xmlns:a14="http://schemas.microsoft.com/office/drawing/2010/main" val="0"/>
              </a:ext>
            </a:extLst>
          </a:blip>
          <a:srcRect l="38141" t="10251" r="26602" b="9547"/>
          <a:stretch>
            <a:fillRect/>
          </a:stretch>
        </p:blipFill>
        <p:spPr bwMode="auto">
          <a:xfrm>
            <a:off x="3124200" y="1123950"/>
            <a:ext cx="3105150" cy="3552825"/>
          </a:xfrm>
          <a:prstGeom prst="rect">
            <a:avLst/>
          </a:prstGeom>
          <a:noFill/>
          <a:ln>
            <a:noFill/>
          </a:ln>
        </p:spPr>
      </p:pic>
    </p:spTree>
    <p:extLst>
      <p:ext uri="{BB962C8B-B14F-4D97-AF65-F5344CB8AC3E}">
        <p14:creationId xmlns:p14="http://schemas.microsoft.com/office/powerpoint/2010/main" val="252077583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Digital Output 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600200" y="1200150"/>
            <a:ext cx="5943600" cy="3782060"/>
          </a:xfrm>
          <a:prstGeom prst="rect">
            <a:avLst/>
          </a:prstGeom>
        </p:spPr>
      </p:pic>
    </p:spTree>
    <p:extLst>
      <p:ext uri="{BB962C8B-B14F-4D97-AF65-F5344CB8AC3E}">
        <p14:creationId xmlns:p14="http://schemas.microsoft.com/office/powerpoint/2010/main" val="347643418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1 Micro-Controller:</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9600" y="1581150"/>
            <a:ext cx="7467600" cy="3352800"/>
          </a:xfrm>
          <a:prstGeom prst="rect">
            <a:avLst/>
          </a:prstGeom>
        </p:spPr>
      </p:pic>
    </p:spTree>
    <p:extLst>
      <p:ext uri="{BB962C8B-B14F-4D97-AF65-F5344CB8AC3E}">
        <p14:creationId xmlns:p14="http://schemas.microsoft.com/office/powerpoint/2010/main" val="309668155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a:t>
            </a:r>
            <a:r>
              <a:rPr lang="en-US" b="1" dirty="0" smtClean="0">
                <a:solidFill>
                  <a:schemeClr val="bg2">
                    <a:lumMod val="25000"/>
                  </a:schemeClr>
                </a:solidFill>
              </a:rPr>
              <a:t>Multiple </a:t>
            </a:r>
            <a:br>
              <a:rPr lang="en-US" b="1" dirty="0" smtClean="0">
                <a:solidFill>
                  <a:schemeClr val="bg2">
                    <a:lumMod val="25000"/>
                  </a:schemeClr>
                </a:solidFill>
              </a:rPr>
            </a:br>
            <a:r>
              <a:rPr lang="en-US" b="1" dirty="0" smtClean="0">
                <a:solidFill>
                  <a:schemeClr val="bg2">
                    <a:lumMod val="25000"/>
                  </a:schemeClr>
                </a:solidFill>
              </a:rPr>
              <a:t>Micro-Controllers: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219200" y="1581150"/>
            <a:ext cx="6553200" cy="3352800"/>
          </a:xfrm>
          <a:prstGeom prst="rect">
            <a:avLst/>
          </a:prstGeom>
        </p:spPr>
      </p:pic>
    </p:spTree>
    <p:extLst>
      <p:ext uri="{BB962C8B-B14F-4D97-AF65-F5344CB8AC3E}">
        <p14:creationId xmlns:p14="http://schemas.microsoft.com/office/powerpoint/2010/main" val="390986109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Analog to Digital Converter - FBD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491480" y="1371600"/>
            <a:ext cx="3544881" cy="1754326"/>
          </a:xfrm>
          <a:prstGeom prst="rect">
            <a:avLst/>
          </a:prstGeom>
          <a:noFill/>
        </p:spPr>
        <p:txBody>
          <a:bodyPr wrap="none" rtlCol="0">
            <a:spAutoFit/>
          </a:bodyPr>
          <a:lstStyle/>
          <a:p>
            <a:r>
              <a:rPr lang="en-US" dirty="0" smtClean="0"/>
              <a:t>- 16-bit simultaneous sampling</a:t>
            </a:r>
          </a:p>
          <a:p>
            <a:pPr marL="285750" indent="-285750">
              <a:buFontTx/>
              <a:buChar char="-"/>
            </a:pPr>
            <a:r>
              <a:rPr lang="en-US" dirty="0" smtClean="0"/>
              <a:t>Bipolar input range 5V</a:t>
            </a:r>
          </a:p>
          <a:p>
            <a:pPr marL="285750" indent="-285750">
              <a:buFontTx/>
              <a:buChar char="-"/>
            </a:pPr>
            <a:r>
              <a:rPr lang="en-US" dirty="0" smtClean="0"/>
              <a:t>Single 5V supply</a:t>
            </a:r>
          </a:p>
          <a:p>
            <a:pPr marL="285750" indent="-285750">
              <a:buFontTx/>
              <a:buChar char="-"/>
            </a:pPr>
            <a:r>
              <a:rPr lang="en-US" dirty="0" smtClean="0"/>
              <a:t>Parallel port data output</a:t>
            </a:r>
          </a:p>
          <a:p>
            <a:pPr marL="285750" indent="-285750">
              <a:buFontTx/>
              <a:buChar char="-"/>
            </a:pPr>
            <a:r>
              <a:rPr lang="en-US" dirty="0" smtClean="0"/>
              <a:t>Up to 200 </a:t>
            </a:r>
            <a:r>
              <a:rPr lang="en-US" dirty="0" err="1" smtClean="0"/>
              <a:t>kSPS</a:t>
            </a:r>
            <a:r>
              <a:rPr lang="en-US" dirty="0" smtClean="0"/>
              <a:t> on every channel</a:t>
            </a:r>
          </a:p>
          <a:p>
            <a:pPr marL="285750" indent="-285750">
              <a:buFontTx/>
              <a:buChar char="-"/>
            </a:pPr>
            <a:endParaRPr lang="en-US" dirty="0" smtClean="0"/>
          </a:p>
        </p:txBody>
      </p:sp>
      <p:pic>
        <p:nvPicPr>
          <p:cNvPr id="10" name="Picture 9"/>
          <p:cNvPicPr>
            <a:picLocks noChangeAspect="1"/>
          </p:cNvPicPr>
          <p:nvPr/>
        </p:nvPicPr>
        <p:blipFill>
          <a:blip r:embed="rId4"/>
          <a:stretch>
            <a:fillRect/>
          </a:stretch>
        </p:blipFill>
        <p:spPr>
          <a:xfrm>
            <a:off x="76200" y="1184564"/>
            <a:ext cx="5410200" cy="3866380"/>
          </a:xfrm>
          <a:prstGeom prst="rect">
            <a:avLst/>
          </a:prstGeom>
        </p:spPr>
      </p:pic>
    </p:spTree>
    <p:extLst>
      <p:ext uri="{BB962C8B-B14F-4D97-AF65-F5344CB8AC3E}">
        <p14:creationId xmlns:p14="http://schemas.microsoft.com/office/powerpoint/2010/main" val="154639554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Analog to Digital Converter - Operation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extBox 8"/>
              <p:cNvSpPr txBox="1"/>
              <p:nvPr/>
            </p:nvSpPr>
            <p:spPr>
              <a:xfrm>
                <a:off x="846930" y="4306570"/>
                <a:ext cx="4070923" cy="369332"/>
              </a:xfrm>
              <a:prstGeom prst="rect">
                <a:avLst/>
              </a:prstGeom>
              <a:noFill/>
            </p:spPr>
            <p:txBody>
              <a:bodyPr wrap="none" rtlCol="0">
                <a:spAutoFit/>
              </a:bodyPr>
              <a:lstStyle/>
              <a:p>
                <a:r>
                  <a:rPr lang="en-US" dirty="0" smtClean="0"/>
                  <a:t>t1 = 45ns       </a:t>
                </a:r>
                <a:r>
                  <a:rPr lang="en-US" dirty="0" err="1" smtClean="0"/>
                  <a:t>tconv</a:t>
                </a:r>
                <a:r>
                  <a:rPr lang="en-US" dirty="0" smtClean="0"/>
                  <a:t> = 4</a:t>
                </a:r>
                <a14:m>
                  <m:oMath xmlns:m="http://schemas.openxmlformats.org/officeDocument/2006/math" xmlns="">
                    <m:r>
                      <a:rPr lang="en-US" b="0" i="1" smtClean="0">
                        <a:latin typeface="Cambria Math" panose="02040503050406030204" pitchFamily="18" charset="0"/>
                      </a:rPr>
                      <m:t>𝜇</m:t>
                    </m:r>
                  </m:oMath>
                </a14:m>
                <a:r>
                  <a:rPr lang="en-US" dirty="0" smtClean="0"/>
                  <a:t>s 	</a:t>
                </a:r>
                <a:r>
                  <a:rPr lang="en-US" dirty="0" err="1" smtClean="0"/>
                  <a:t>tcycle</a:t>
                </a:r>
                <a:r>
                  <a:rPr lang="en-US" dirty="0" smtClean="0"/>
                  <a:t> = 5</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846930" y="4306570"/>
                <a:ext cx="4070923" cy="369332"/>
              </a:xfrm>
              <a:prstGeom prst="rect">
                <a:avLst/>
              </a:prstGeom>
              <a:blipFill rotWithShape="0">
                <a:blip r:embed="rId4"/>
                <a:stretch>
                  <a:fillRect l="-1347" t="-8197" b="-24590"/>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846930" y="1504950"/>
            <a:ext cx="7400925" cy="2800350"/>
          </a:xfrm>
          <a:prstGeom prst="rect">
            <a:avLst/>
          </a:prstGeom>
        </p:spPr>
      </p:pic>
    </p:spTree>
    <p:extLst>
      <p:ext uri="{BB962C8B-B14F-4D97-AF65-F5344CB8AC3E}">
        <p14:creationId xmlns:p14="http://schemas.microsoft.com/office/powerpoint/2010/main" val="79683100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 Mounting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463073" y="1336040"/>
            <a:ext cx="3602606" cy="3549799"/>
          </a:xfrm>
          <a:prstGeom prst="rect">
            <a:avLst/>
          </a:prstGeom>
        </p:spPr>
      </p:pic>
      <p:sp>
        <p:nvSpPr>
          <p:cNvPr id="10" name="TextBox 9"/>
          <p:cNvSpPr txBox="1"/>
          <p:nvPr/>
        </p:nvSpPr>
        <p:spPr>
          <a:xfrm>
            <a:off x="4724401" y="1341373"/>
            <a:ext cx="3733800" cy="646331"/>
          </a:xfrm>
          <a:prstGeom prst="rect">
            <a:avLst/>
          </a:prstGeom>
          <a:noFill/>
        </p:spPr>
        <p:txBody>
          <a:bodyPr wrap="square" rtlCol="0">
            <a:spAutoFit/>
          </a:bodyPr>
          <a:lstStyle/>
          <a:p>
            <a:pPr marL="285750" indent="-285750">
              <a:buFontTx/>
              <a:buChar char="-"/>
            </a:pPr>
            <a:r>
              <a:rPr lang="en-US" dirty="0" smtClean="0"/>
              <a:t>Stud mounts impractical since they </a:t>
            </a:r>
            <a:r>
              <a:rPr lang="en-US" dirty="0"/>
              <a:t> </a:t>
            </a:r>
            <a:r>
              <a:rPr lang="en-US" dirty="0" smtClean="0"/>
              <a:t>would require holes in structure</a:t>
            </a:r>
          </a:p>
        </p:txBody>
      </p:sp>
    </p:spTree>
    <p:extLst>
      <p:ext uri="{BB962C8B-B14F-4D97-AF65-F5344CB8AC3E}">
        <p14:creationId xmlns:p14="http://schemas.microsoft.com/office/powerpoint/2010/main" val="341079068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sampling speeds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TextBox 9"/>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m="http://schemas.openxmlformats.org/officeDocument/2006/math" xmlns="">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m="http://schemas.openxmlformats.org/officeDocument/2006/math" xmlns="">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11 bit words (8-E-1), 75 </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m="http://schemas.openxmlformats.org/officeDocument/2006/math" xmlns="">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4"/>
                <a:stretch>
                  <a:fillRect l="-1305" t="-825"/>
                </a:stretch>
              </a:blipFill>
            </p:spPr>
            <p:txBody>
              <a:bodyPr/>
              <a:lstStyle/>
              <a:p>
                <a:r>
                  <a:rPr lang="en-US">
                    <a:noFill/>
                  </a:rPr>
                  <a:t> </a:t>
                </a:r>
              </a:p>
            </p:txBody>
          </p:sp>
        </mc:Fallback>
      </mc:AlternateContent>
      <p:sp>
        <p:nvSpPr>
          <p:cNvPr id="7" name="TextBox 6"/>
          <p:cNvSpPr txBox="1"/>
          <p:nvPr/>
        </p:nvSpPr>
        <p:spPr>
          <a:xfrm>
            <a:off x="381000" y="1276350"/>
            <a:ext cx="3733800" cy="1477328"/>
          </a:xfrm>
          <a:prstGeom prst="rect">
            <a:avLst/>
          </a:prstGeom>
          <a:noFill/>
        </p:spPr>
        <p:txBody>
          <a:bodyPr wrap="square" rtlCol="0">
            <a:spAutoFit/>
          </a:bodyPr>
          <a:lstStyle/>
          <a:p>
            <a:r>
              <a:rPr lang="en-US" dirty="0" err="1" smtClean="0"/>
              <a:t>uC</a:t>
            </a:r>
            <a:r>
              <a:rPr lang="en-US" dirty="0" smtClean="0"/>
              <a:t> features:</a:t>
            </a:r>
          </a:p>
          <a:p>
            <a:r>
              <a:rPr lang="en-US" dirty="0" smtClean="0"/>
              <a:t>- 17.5Mbps UART</a:t>
            </a:r>
          </a:p>
          <a:p>
            <a:r>
              <a:rPr lang="en-US" dirty="0" smtClean="0"/>
              <a:t>- Parallel Bit Data Port</a:t>
            </a:r>
          </a:p>
          <a:p>
            <a:r>
              <a:rPr lang="en-US" dirty="0" smtClean="0"/>
              <a:t>- 70 mega instruction cycles per second</a:t>
            </a:r>
          </a:p>
        </p:txBody>
      </p:sp>
    </p:spTree>
    <p:extLst>
      <p:ext uri="{BB962C8B-B14F-4D97-AF65-F5344CB8AC3E}">
        <p14:creationId xmlns:p14="http://schemas.microsoft.com/office/powerpoint/2010/main" val="308776160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Autofit/>
          </a:bodyPr>
          <a:lstStyle/>
          <a:p>
            <a:pPr algn="l"/>
            <a:r>
              <a:rPr lang="en-US" sz="3200" b="1" dirty="0" smtClean="0">
                <a:solidFill>
                  <a:schemeClr val="bg2">
                    <a:lumMod val="25000"/>
                  </a:schemeClr>
                </a:solidFill>
              </a:rPr>
              <a:t>Structure Trade Study – Metric Definitions:</a:t>
            </a:r>
            <a:endParaRPr lang="en-US" sz="32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610635526"/>
              </p:ext>
            </p:extLst>
          </p:nvPr>
        </p:nvGraphicFramePr>
        <p:xfrm>
          <a:off x="228593" y="1276349"/>
          <a:ext cx="8610607" cy="3657600"/>
        </p:xfrm>
        <a:graphic>
          <a:graphicData uri="http://schemas.openxmlformats.org/drawingml/2006/table">
            <a:tbl>
              <a:tblPr firstRow="1" firstCol="1" bandRow="1">
                <a:tableStyleId>{EB344D84-9AFB-497E-A393-DC336BA19D2E}</a:tableStyleId>
              </a:tblPr>
              <a:tblGrid>
                <a:gridCol w="1219207"/>
                <a:gridCol w="762000"/>
                <a:gridCol w="500737"/>
                <a:gridCol w="794663"/>
                <a:gridCol w="762000"/>
                <a:gridCol w="838200"/>
                <a:gridCol w="685800"/>
                <a:gridCol w="762000"/>
                <a:gridCol w="762000"/>
                <a:gridCol w="762000"/>
                <a:gridCol w="762000"/>
              </a:tblGrid>
              <a:tr h="281354">
                <a:tc>
                  <a:txBody>
                    <a:bodyPr/>
                    <a:lstStyle/>
                    <a:p>
                      <a:pPr marL="0" marR="0" algn="ctr">
                        <a:lnSpc>
                          <a:spcPts val="1100"/>
                        </a:lnSpc>
                        <a:spcBef>
                          <a:spcPts val="0"/>
                        </a:spcBef>
                        <a:spcAft>
                          <a:spcPts val="0"/>
                        </a:spcAft>
                      </a:pPr>
                      <a:r>
                        <a:rPr lang="en-US" sz="1400" dirty="0">
                          <a:effectLst/>
                        </a:rPr>
                        <a:t> </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10</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9</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8</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7</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6</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3</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2</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solidFill>
                      <a:schemeClr val="tx2"/>
                    </a:solidFill>
                  </a:tcPr>
                </a:tc>
              </a:tr>
              <a:tr h="562708">
                <a:tc>
                  <a:txBody>
                    <a:bodyPr/>
                    <a:lstStyle/>
                    <a:p>
                      <a:pPr marL="0" marR="0" algn="l">
                        <a:lnSpc>
                          <a:spcPts val="1100"/>
                        </a:lnSpc>
                        <a:spcBef>
                          <a:spcPts val="0"/>
                        </a:spcBef>
                        <a:spcAft>
                          <a:spcPts val="0"/>
                        </a:spcAft>
                      </a:pPr>
                      <a:r>
                        <a:rPr lang="en-US" sz="1400" dirty="0">
                          <a:effectLst/>
                        </a:rPr>
                        <a:t>Material </a:t>
                      </a:r>
                      <a:r>
                        <a:rPr lang="en-US" sz="1400" dirty="0" smtClean="0">
                          <a:effectLst/>
                        </a:rPr>
                        <a:t>Cost:</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3</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12.5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20</a:t>
                      </a:r>
                      <a:endParaRPr lang="en-US" sz="1400">
                        <a:effectLst/>
                        <a:latin typeface="Times"/>
                        <a:ea typeface="Times New Roman"/>
                        <a:cs typeface="Times New Roman"/>
                      </a:endParaRPr>
                    </a:p>
                  </a:txBody>
                  <a:tcPr marL="68580" marR="68580" marT="0" marB="0" anchor="ctr"/>
                </a:tc>
              </a:tr>
              <a:tr h="562708">
                <a:tc>
                  <a:txBody>
                    <a:bodyPr/>
                    <a:lstStyle/>
                    <a:p>
                      <a:pPr marL="0" marR="0" algn="l">
                        <a:lnSpc>
                          <a:spcPts val="1100"/>
                        </a:lnSpc>
                        <a:spcBef>
                          <a:spcPts val="0"/>
                        </a:spcBef>
                        <a:spcAft>
                          <a:spcPts val="0"/>
                        </a:spcAft>
                      </a:pPr>
                      <a:r>
                        <a:rPr lang="en-US" sz="1400" dirty="0" smtClean="0">
                          <a:effectLst/>
                        </a:rPr>
                        <a:t>Mass</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&gt;10</a:t>
                      </a:r>
                      <a:endParaRPr lang="en-US" sz="1400">
                        <a:effectLst/>
                        <a:latin typeface="Times"/>
                        <a:ea typeface="Times New Roman"/>
                        <a:cs typeface="Times New Roman"/>
                      </a:endParaRPr>
                    </a:p>
                  </a:txBody>
                  <a:tcPr marL="68580" marR="68580" marT="0" marB="0" anchor="ctr"/>
                </a:tc>
              </a:tr>
              <a:tr h="844061">
                <a:tc>
                  <a:txBody>
                    <a:bodyPr/>
                    <a:lstStyle/>
                    <a:p>
                      <a:pPr marL="0" marR="0" algn="l">
                        <a:lnSpc>
                          <a:spcPts val="1100"/>
                        </a:lnSpc>
                        <a:spcBef>
                          <a:spcPts val="0"/>
                        </a:spcBef>
                        <a:spcAft>
                          <a:spcPts val="0"/>
                        </a:spcAft>
                      </a:pPr>
                      <a:r>
                        <a:rPr lang="en-US" sz="1400" dirty="0">
                          <a:effectLst/>
                        </a:rPr>
                        <a:t>Ease of </a:t>
                      </a:r>
                      <a:r>
                        <a:rPr lang="en-US" sz="1300" dirty="0" smtClean="0">
                          <a:effectLst/>
                        </a:rPr>
                        <a:t>Manufacturing:</a:t>
                      </a:r>
                      <a:endParaRPr lang="en-US" sz="1300" dirty="0">
                        <a:effectLst/>
                      </a:endParaRPr>
                    </a:p>
                    <a:p>
                      <a:pPr marL="0" marR="0" algn="l">
                        <a:lnSpc>
                          <a:spcPts val="1100"/>
                        </a:lnSpc>
                        <a:spcBef>
                          <a:spcPts val="0"/>
                        </a:spcBef>
                        <a:spcAft>
                          <a:spcPts val="0"/>
                        </a:spcAft>
                      </a:pPr>
                      <a:r>
                        <a:rPr lang="en-US" sz="1400" dirty="0" smtClean="0">
                          <a:effectLst/>
                        </a:rPr>
                        <a:t>[</a:t>
                      </a:r>
                      <a:r>
                        <a:rPr lang="en-US" sz="1400" dirty="0" err="1" smtClean="0">
                          <a:effectLst/>
                        </a:rPr>
                        <a:t>hrs</a:t>
                      </a:r>
                      <a:r>
                        <a:rPr lang="en-US" sz="1400" dirty="0" smtClean="0">
                          <a:effectLst/>
                        </a:rPr>
                        <a:t>]</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20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30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40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100</a:t>
                      </a:r>
                      <a:endParaRPr lang="en-US" sz="1400">
                        <a:effectLst/>
                        <a:latin typeface="Times"/>
                        <a:ea typeface="Times New Roman"/>
                        <a:cs typeface="Times New Roman"/>
                      </a:endParaRPr>
                    </a:p>
                  </a:txBody>
                  <a:tcPr marL="68580" marR="68580" marT="0" marB="0" anchor="ctr"/>
                </a:tc>
              </a:tr>
              <a:tr h="1406769">
                <a:tc>
                  <a:txBody>
                    <a:bodyPr/>
                    <a:lstStyle/>
                    <a:p>
                      <a:pPr marL="0" marR="0" algn="l">
                        <a:lnSpc>
                          <a:spcPts val="1100"/>
                        </a:lnSpc>
                        <a:spcBef>
                          <a:spcPts val="0"/>
                        </a:spcBef>
                        <a:spcAft>
                          <a:spcPts val="0"/>
                        </a:spcAft>
                      </a:pPr>
                      <a:r>
                        <a:rPr lang="en-US" sz="1400" dirty="0">
                          <a:effectLst/>
                        </a:rPr>
                        <a:t>Ease of </a:t>
                      </a:r>
                      <a:r>
                        <a:rPr lang="en-US" sz="1400" dirty="0" smtClean="0">
                          <a:effectLst/>
                        </a:rPr>
                        <a:t>Analysis:</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A monkey could do it</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Neutral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Too 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I quit</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84966505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Mechanical Design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1581514981"/>
              </p:ext>
            </p:extLst>
          </p:nvPr>
        </p:nvGraphicFramePr>
        <p:xfrm>
          <a:off x="152401" y="1352551"/>
          <a:ext cx="8762998" cy="3428294"/>
        </p:xfrm>
        <a:graphic>
          <a:graphicData uri="http://schemas.openxmlformats.org/drawingml/2006/table">
            <a:tbl>
              <a:tblPr firstRow="1" firstCol="1" bandRow="1">
                <a:tableStyleId>{EB344D84-9AFB-497E-A393-DC336BA19D2E}</a:tableStyleId>
              </a:tblPr>
              <a:tblGrid>
                <a:gridCol w="2046401"/>
                <a:gridCol w="925398"/>
                <a:gridCol w="1407736"/>
                <a:gridCol w="1555423"/>
                <a:gridCol w="1414020"/>
                <a:gridCol w="1414020"/>
              </a:tblGrid>
              <a:tr h="989513">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gn="ctr">
                        <a:lnSpc>
                          <a:spcPct val="100000"/>
                        </a:lnSpc>
                        <a:spcBef>
                          <a:spcPts val="0"/>
                        </a:spcBef>
                        <a:spcAft>
                          <a:spcPts val="0"/>
                        </a:spcAft>
                      </a:pPr>
                      <a:r>
                        <a:rPr lang="en-US" sz="1800" dirty="0" err="1" smtClean="0">
                          <a:effectLst/>
                          <a:latin typeface="+mn-lt"/>
                          <a:ea typeface="Times New Roman"/>
                          <a:cs typeface="Times New Roman"/>
                        </a:rPr>
                        <a:t>Metalic</a:t>
                      </a:r>
                      <a:r>
                        <a:rPr lang="en-US" sz="1800" baseline="0" dirty="0" smtClean="0">
                          <a:effectLst/>
                          <a:latin typeface="+mn-lt"/>
                          <a:ea typeface="Times New Roman"/>
                          <a:cs typeface="Times New Roman"/>
                        </a:rPr>
                        <a:t> Weight </a:t>
                      </a:r>
                      <a:r>
                        <a:rPr lang="en-US" sz="1800" baseline="0" dirty="0" err="1" smtClean="0">
                          <a:effectLst/>
                          <a:latin typeface="+mn-lt"/>
                          <a:ea typeface="Times New Roman"/>
                          <a:cs typeface="Times New Roman"/>
                        </a:rPr>
                        <a:t>Relievd</a:t>
                      </a:r>
                      <a:r>
                        <a:rPr lang="en-US" sz="1800" baseline="0" dirty="0" smtClean="0">
                          <a:effectLst/>
                          <a:latin typeface="+mn-lt"/>
                          <a:ea typeface="Times New Roman"/>
                          <a:cs typeface="Times New Roman"/>
                        </a:rPr>
                        <a:t> Panels</a:t>
                      </a:r>
                      <a:endParaRPr lang="en-US" sz="18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ct val="100000"/>
                        </a:lnSpc>
                        <a:spcBef>
                          <a:spcPts val="0"/>
                        </a:spcBef>
                        <a:spcAft>
                          <a:spcPts val="0"/>
                        </a:spcAft>
                      </a:pPr>
                      <a:r>
                        <a:rPr lang="en-US" sz="1800" dirty="0">
                          <a:effectLst/>
                        </a:rPr>
                        <a:t>Honeycomb Weight-relieved Panels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Columns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smtClean="0">
                          <a:effectLst/>
                          <a:latin typeface="+mn-lt"/>
                          <a:ea typeface="+mn-ea"/>
                          <a:cs typeface="+mn-cs"/>
                        </a:rPr>
                        <a:t>Traditional</a:t>
                      </a:r>
                      <a:r>
                        <a:rPr lang="en-US" sz="1800" baseline="0" dirty="0" smtClean="0">
                          <a:effectLst/>
                          <a:latin typeface="+mn-lt"/>
                          <a:ea typeface="+mn-ea"/>
                          <a:cs typeface="+mn-cs"/>
                        </a:rPr>
                        <a:t> Design </a:t>
                      </a:r>
                      <a:endParaRPr lang="en-US" sz="1800" dirty="0">
                        <a:effectLst/>
                        <a:latin typeface="Times"/>
                        <a:ea typeface="Times New Roman"/>
                        <a:cs typeface="Times New Roman"/>
                      </a:endParaRPr>
                    </a:p>
                  </a:txBody>
                  <a:tcPr marL="68580" marR="68580" marT="0" marB="0" anchor="ctr">
                    <a:solidFill>
                      <a:schemeClr val="tx2"/>
                    </a:solidFill>
                  </a:tcPr>
                </a:tc>
              </a:tr>
              <a:tr h="373130">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smtClean="0">
                          <a:effectLst/>
                          <a:latin typeface="+mj-lt"/>
                          <a:ea typeface="Times New Roman"/>
                          <a:cs typeface="Times New Roman"/>
                        </a:rPr>
                        <a:t>Score:</a:t>
                      </a:r>
                      <a:r>
                        <a:rPr lang="en-US" sz="1800" baseline="0" dirty="0" smtClean="0">
                          <a:effectLst/>
                          <a:latin typeface="+mj-lt"/>
                          <a:ea typeface="Times New Roman"/>
                          <a:cs typeface="Times New Roman"/>
                        </a:rPr>
                        <a:t> </a:t>
                      </a:r>
                      <a:endParaRPr lang="en-US" sz="1800" dirty="0">
                        <a:effectLst/>
                        <a:latin typeface="+mj-lt"/>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Material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9</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Mass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35%</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ct val="100000"/>
                        </a:lnSpc>
                        <a:spcBef>
                          <a:spcPts val="0"/>
                        </a:spcBef>
                        <a:spcAft>
                          <a:spcPts val="0"/>
                        </a:spcAft>
                      </a:pPr>
                      <a:r>
                        <a:rPr lang="en-US" sz="1800" dirty="0">
                          <a:effectLst/>
                        </a:rPr>
                        <a:t>Ease of Manufacturing</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 7</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5</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Ease of Analysis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23%</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52311">
                <a:tc>
                  <a:txBody>
                    <a:bodyPr/>
                    <a:lstStyle/>
                    <a:p>
                      <a:pPr marL="0" marR="0">
                        <a:lnSpc>
                          <a:spcPts val="1100"/>
                        </a:lnSpc>
                        <a:spcBef>
                          <a:spcPts val="0"/>
                        </a:spcBef>
                        <a:spcAft>
                          <a:spcPts val="0"/>
                        </a:spcAft>
                      </a:pPr>
                      <a:r>
                        <a:rPr lang="en-US" sz="1800" dirty="0">
                          <a:effectLst/>
                        </a:rPr>
                        <a:t>Weighted Total: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 </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5.95</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7.86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7.63</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5.26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218885887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ASSEMBLY: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8794" y="1200150"/>
            <a:ext cx="6217198" cy="3306125"/>
          </a:xfrm>
          <a:prstGeom prst="rect">
            <a:avLst/>
          </a:prstGeom>
        </p:spPr>
      </p:pic>
      <p:sp>
        <p:nvSpPr>
          <p:cNvPr id="18" name="TextBox 17"/>
          <p:cNvSpPr txBox="1"/>
          <p:nvPr/>
        </p:nvSpPr>
        <p:spPr>
          <a:xfrm>
            <a:off x="1524000" y="1504950"/>
            <a:ext cx="1447800" cy="646331"/>
          </a:xfrm>
          <a:prstGeom prst="rect">
            <a:avLst/>
          </a:prstGeom>
          <a:noFill/>
        </p:spPr>
        <p:txBody>
          <a:bodyPr wrap="square" rtlCol="0">
            <a:spAutoFit/>
          </a:bodyPr>
          <a:lstStyle/>
          <a:p>
            <a:r>
              <a:rPr lang="en-US" dirty="0" smtClean="0"/>
              <a:t>Start with Back Panel</a:t>
            </a:r>
            <a:endParaRPr lang="en-US"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7800" y="1200150"/>
            <a:ext cx="6217198" cy="3306124"/>
          </a:xfrm>
          <a:prstGeom prst="rect">
            <a:avLst/>
          </a:prstGeom>
        </p:spPr>
      </p:pic>
      <p:sp>
        <p:nvSpPr>
          <p:cNvPr id="22" name="TextBox 21"/>
          <p:cNvSpPr txBox="1"/>
          <p:nvPr/>
        </p:nvSpPr>
        <p:spPr>
          <a:xfrm>
            <a:off x="5410200" y="2724150"/>
            <a:ext cx="2133600" cy="646331"/>
          </a:xfrm>
          <a:prstGeom prst="rect">
            <a:avLst/>
          </a:prstGeom>
          <a:noFill/>
        </p:spPr>
        <p:txBody>
          <a:bodyPr wrap="square" rtlCol="0">
            <a:spAutoFit/>
          </a:bodyPr>
          <a:lstStyle/>
          <a:p>
            <a:r>
              <a:rPr lang="en-US" dirty="0" smtClean="0"/>
              <a:t>Add Middle Plate and Corner Columns</a:t>
            </a:r>
            <a:endParaRPr lang="en-US" dirty="0"/>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801" y="1200150"/>
            <a:ext cx="6217196" cy="3306124"/>
          </a:xfrm>
          <a:prstGeom prst="rect">
            <a:avLst/>
          </a:prstGeom>
        </p:spPr>
      </p:pic>
      <p:sp>
        <p:nvSpPr>
          <p:cNvPr id="24" name="TextBox 23"/>
          <p:cNvSpPr txBox="1"/>
          <p:nvPr/>
        </p:nvSpPr>
        <p:spPr>
          <a:xfrm>
            <a:off x="5410200" y="2724150"/>
            <a:ext cx="2133600" cy="646331"/>
          </a:xfrm>
          <a:prstGeom prst="rect">
            <a:avLst/>
          </a:prstGeom>
          <a:noFill/>
        </p:spPr>
        <p:txBody>
          <a:bodyPr wrap="square" rtlCol="0">
            <a:spAutoFit/>
          </a:bodyPr>
          <a:lstStyle/>
          <a:p>
            <a:r>
              <a:rPr lang="en-US" dirty="0" smtClean="0"/>
              <a:t>Propulsion plate </a:t>
            </a:r>
          </a:p>
          <a:p>
            <a:r>
              <a:rPr lang="en-US" dirty="0" smtClean="0"/>
              <a:t>and Propulsion unit</a:t>
            </a:r>
            <a:endParaRPr lang="en-US" dirty="0"/>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7800" y="1200150"/>
            <a:ext cx="6217196" cy="3306123"/>
          </a:xfrm>
          <a:prstGeom prst="rect">
            <a:avLst/>
          </a:prstGeom>
        </p:spPr>
      </p:pic>
      <p:sp>
        <p:nvSpPr>
          <p:cNvPr id="26" name="TextBox 25"/>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47800" y="1200150"/>
            <a:ext cx="6217195" cy="3306123"/>
          </a:xfrm>
          <a:prstGeom prst="rect">
            <a:avLst/>
          </a:prstGeom>
        </p:spPr>
      </p:pic>
      <p:sp>
        <p:nvSpPr>
          <p:cNvPr id="28" name="TextBox 27"/>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7800" y="1200150"/>
            <a:ext cx="6217195" cy="3306122"/>
          </a:xfrm>
          <a:prstGeom prst="rect">
            <a:avLst/>
          </a:prstGeom>
        </p:spPr>
      </p:pic>
      <p:sp>
        <p:nvSpPr>
          <p:cNvPr id="30" name="TextBox 29"/>
          <p:cNvSpPr txBox="1"/>
          <p:nvPr/>
        </p:nvSpPr>
        <p:spPr>
          <a:xfrm>
            <a:off x="5105400" y="1311360"/>
            <a:ext cx="2133600" cy="646331"/>
          </a:xfrm>
          <a:prstGeom prst="rect">
            <a:avLst/>
          </a:prstGeom>
          <a:noFill/>
        </p:spPr>
        <p:txBody>
          <a:bodyPr wrap="square" rtlCol="0">
            <a:spAutoFit/>
          </a:bodyPr>
          <a:lstStyle/>
          <a:p>
            <a:r>
              <a:rPr lang="en-US" dirty="0" smtClean="0"/>
              <a:t>Integrate with </a:t>
            </a:r>
          </a:p>
          <a:p>
            <a:r>
              <a:rPr lang="en-US" dirty="0" smtClean="0"/>
              <a:t>Avionics and Payload</a:t>
            </a:r>
            <a:endParaRPr lang="en-US" dirty="0"/>
          </a:p>
        </p:txBody>
      </p:sp>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7801" y="1200150"/>
            <a:ext cx="6217193" cy="3306122"/>
          </a:xfrm>
          <a:prstGeom prst="rect">
            <a:avLst/>
          </a:prstGeom>
        </p:spPr>
      </p:pic>
      <p:sp>
        <p:nvSpPr>
          <p:cNvPr id="32" name="TextBox 31"/>
          <p:cNvSpPr txBox="1"/>
          <p:nvPr/>
        </p:nvSpPr>
        <p:spPr>
          <a:xfrm>
            <a:off x="5105400" y="1311360"/>
            <a:ext cx="2133600" cy="646331"/>
          </a:xfrm>
          <a:prstGeom prst="rect">
            <a:avLst/>
          </a:prstGeom>
          <a:noFill/>
        </p:spPr>
        <p:txBody>
          <a:bodyPr wrap="square" rtlCol="0">
            <a:spAutoFit/>
          </a:bodyPr>
          <a:lstStyle/>
          <a:p>
            <a:r>
              <a:rPr lang="en-US" dirty="0" smtClean="0"/>
              <a:t>Finish with </a:t>
            </a:r>
          </a:p>
          <a:p>
            <a:r>
              <a:rPr lang="en-US" dirty="0" smtClean="0"/>
              <a:t>Upper Plate</a:t>
            </a:r>
            <a:endParaRPr lang="en-US" dirty="0"/>
          </a:p>
        </p:txBody>
      </p:sp>
      <p:sp>
        <p:nvSpPr>
          <p:cNvPr id="33" name="TextBox 32"/>
          <p:cNvSpPr txBox="1"/>
          <p:nvPr/>
        </p:nvSpPr>
        <p:spPr>
          <a:xfrm>
            <a:off x="5534580" y="3490609"/>
            <a:ext cx="2311911" cy="923330"/>
          </a:xfrm>
          <a:prstGeom prst="rect">
            <a:avLst/>
          </a:prstGeom>
          <a:noFill/>
        </p:spPr>
        <p:txBody>
          <a:bodyPr wrap="square" rtlCol="0">
            <a:spAutoFit/>
          </a:bodyPr>
          <a:lstStyle/>
          <a:p>
            <a:r>
              <a:rPr lang="en-US" dirty="0" smtClean="0"/>
              <a:t>Corner Joints bonded with overlapping face sheets</a:t>
            </a:r>
            <a:endParaRPr lang="en-US" dirty="0"/>
          </a:p>
        </p:txBody>
      </p:sp>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9190" y="1195503"/>
            <a:ext cx="2700209" cy="1687218"/>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2" y="2657766"/>
            <a:ext cx="2743200" cy="1714079"/>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37" name="Picture 36"/>
          <p:cNvPicPr>
            <a:picLocks noChangeAspect="1"/>
          </p:cNvPicPr>
          <p:nvPr/>
        </p:nvPicPr>
        <p:blipFill rotWithShape="1">
          <a:blip r:embed="rId18" cstate="print">
            <a:extLst>
              <a:ext uri="{28A0092B-C50C-407E-A947-70E740481C1C}">
                <a14:useLocalDpi xmlns:a14="http://schemas.microsoft.com/office/drawing/2010/main" val="0"/>
              </a:ext>
            </a:extLst>
          </a:blip>
          <a:srcRect r="29292"/>
          <a:stretch/>
        </p:blipFill>
        <p:spPr>
          <a:xfrm>
            <a:off x="4038600" y="1200150"/>
            <a:ext cx="3695875" cy="3306122"/>
          </a:xfrm>
          <a:prstGeom prst="rect">
            <a:avLst/>
          </a:prstGeom>
        </p:spPr>
      </p:pic>
      <p:pic>
        <p:nvPicPr>
          <p:cNvPr id="39" name="Picture 38"/>
          <p:cNvPicPr>
            <a:picLocks noChangeAspect="1"/>
          </p:cNvPicPr>
          <p:nvPr/>
        </p:nvPicPr>
        <p:blipFill rotWithShape="1">
          <a:blip r:embed="rId19" cstate="print">
            <a:extLst>
              <a:ext uri="{28A0092B-C50C-407E-A947-70E740481C1C}">
                <a14:useLocalDpi xmlns:a14="http://schemas.microsoft.com/office/drawing/2010/main" val="0"/>
              </a:ext>
            </a:extLst>
          </a:blip>
          <a:srcRect l="20478" r="16836"/>
          <a:stretch/>
        </p:blipFill>
        <p:spPr>
          <a:xfrm>
            <a:off x="1447799" y="1200148"/>
            <a:ext cx="3276601" cy="3306124"/>
          </a:xfrm>
          <a:prstGeom prst="rect">
            <a:avLst/>
          </a:prstGeom>
        </p:spPr>
      </p:pic>
      <p:sp>
        <p:nvSpPr>
          <p:cNvPr id="38" name="TextBox 37"/>
          <p:cNvSpPr txBox="1"/>
          <p:nvPr/>
        </p:nvSpPr>
        <p:spPr>
          <a:xfrm>
            <a:off x="3210656" y="3368778"/>
            <a:ext cx="2133600" cy="923330"/>
          </a:xfrm>
          <a:prstGeom prst="rect">
            <a:avLst/>
          </a:prstGeom>
          <a:noFill/>
        </p:spPr>
        <p:txBody>
          <a:bodyPr wrap="square" rtlCol="0">
            <a:spAutoFit/>
          </a:bodyPr>
          <a:lstStyle/>
          <a:p>
            <a:r>
              <a:rPr lang="en-US" dirty="0" smtClean="0"/>
              <a:t>Bond on Solar Panels to finish satellite integration</a:t>
            </a:r>
            <a:endParaRPr lang="en-US" dirty="0"/>
          </a:p>
        </p:txBody>
      </p:sp>
    </p:spTree>
    <p:extLst>
      <p:ext uri="{BB962C8B-B14F-4D97-AF65-F5344CB8AC3E}">
        <p14:creationId xmlns:p14="http://schemas.microsoft.com/office/powerpoint/2010/main" val="2607072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5"/>
                                        </p:tgtEl>
                                        <p:attrNameLst>
                                          <p:attrName>style.visibility</p:attrName>
                                        </p:attrNameLst>
                                      </p:cBhvr>
                                      <p:to>
                                        <p:strVal val="hidden"/>
                                      </p:to>
                                    </p:set>
                                  </p:childTnLst>
                                </p:cTn>
                              </p:par>
                            </p:childTnLst>
                          </p:cTn>
                        </p:par>
                        <p:par>
                          <p:cTn id="57" fill="hold">
                            <p:stCondLst>
                              <p:cond delay="0"/>
                            </p:stCondLst>
                            <p:childTnLst>
                              <p:par>
                                <p:cTn id="58" presetID="1" presetClass="exit" presetSubtype="0" fill="hold" grpId="1" nodeType="afterEffect">
                                  <p:stCondLst>
                                    <p:cond delay="0"/>
                                  </p:stCondLst>
                                  <p:childTnLst>
                                    <p:set>
                                      <p:cBhvr>
                                        <p:cTn id="59"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28" grpId="0"/>
      <p:bldP spid="30" grpId="0"/>
      <p:bldP spid="32" grpId="0"/>
      <p:bldP spid="33" grpId="0"/>
      <p:bldP spid="33" grpId="1"/>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457200"/>
            <a:ext cx="8509793" cy="857250"/>
          </a:xfrm>
        </p:spPr>
        <p:txBody>
          <a:bodyPr>
            <a:noAutofit/>
          </a:bodyPr>
          <a:lstStyle/>
          <a:p>
            <a:pPr algn="l"/>
            <a:r>
              <a:rPr lang="en-US" sz="3200" b="1" dirty="0" smtClean="0">
                <a:solidFill>
                  <a:schemeClr val="bg2">
                    <a:lumMod val="25000"/>
                  </a:schemeClr>
                </a:solidFill>
              </a:rPr>
              <a:t>Accelerometer Trade Study – Metric Definitions:</a:t>
            </a:r>
            <a:endParaRPr lang="en-US" sz="3200" b="1" dirty="0">
              <a:solidFill>
                <a:schemeClr val="bg2">
                  <a:lumMod val="2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834231587"/>
              </p:ext>
            </p:extLst>
          </p:nvPr>
        </p:nvGraphicFramePr>
        <p:xfrm>
          <a:off x="152402" y="1123951"/>
          <a:ext cx="8915397" cy="3886200"/>
        </p:xfrm>
        <a:graphic>
          <a:graphicData uri="http://schemas.openxmlformats.org/drawingml/2006/table">
            <a:tbl>
              <a:tblPr firstRow="1" firstCol="1" bandRow="1">
                <a:tableStyleId>{EB344D84-9AFB-497E-A393-DC336BA19D2E}</a:tableStyleId>
              </a:tblPr>
              <a:tblGrid>
                <a:gridCol w="973951"/>
                <a:gridCol w="778647"/>
                <a:gridCol w="685800"/>
                <a:gridCol w="838200"/>
                <a:gridCol w="762000"/>
                <a:gridCol w="838200"/>
                <a:gridCol w="685800"/>
                <a:gridCol w="762000"/>
                <a:gridCol w="762000"/>
                <a:gridCol w="838200"/>
                <a:gridCol w="990599"/>
              </a:tblGrid>
              <a:tr h="256623">
                <a:tc>
                  <a:txBody>
                    <a:bodyPr/>
                    <a:lstStyle/>
                    <a:p>
                      <a:pPr marL="0" marR="0" algn="ctr">
                        <a:lnSpc>
                          <a:spcPts val="1100"/>
                        </a:lnSpc>
                        <a:spcBef>
                          <a:spcPts val="0"/>
                        </a:spcBef>
                        <a:spcAft>
                          <a:spcPts val="0"/>
                        </a:spcAft>
                      </a:pPr>
                      <a:r>
                        <a:rPr lang="en-US" sz="1400" dirty="0">
                          <a:effectLst/>
                          <a:latin typeface="+mn-lt"/>
                        </a:rPr>
                        <a:t> </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10</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8</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7</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6</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5</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4</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3</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2</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a:t>
                      </a:r>
                      <a:endParaRPr lang="en-US" sz="1400" dirty="0">
                        <a:effectLst/>
                        <a:latin typeface="+mn-lt"/>
                        <a:ea typeface="Times New Roman"/>
                        <a:cs typeface="Times New Roman"/>
                      </a:endParaRPr>
                    </a:p>
                  </a:txBody>
                  <a:tcPr marL="68580" marR="68580" marT="0" marB="0" anchor="ctr">
                    <a:solidFill>
                      <a:schemeClr val="tx2"/>
                    </a:solidFill>
                  </a:tcPr>
                </a:tc>
              </a:tr>
              <a:tr h="661739">
                <a:tc>
                  <a:txBody>
                    <a:bodyPr/>
                    <a:lstStyle/>
                    <a:p>
                      <a:pPr marL="0" marR="0" algn="ctr">
                        <a:lnSpc>
                          <a:spcPts val="1100"/>
                        </a:lnSpc>
                        <a:spcBef>
                          <a:spcPts val="0"/>
                        </a:spcBef>
                        <a:spcAft>
                          <a:spcPts val="0"/>
                        </a:spcAft>
                      </a:pPr>
                      <a:r>
                        <a:rPr lang="en-US" sz="1400" dirty="0">
                          <a:effectLst/>
                          <a:latin typeface="+mn-lt"/>
                        </a:rPr>
                        <a:t>Unit Cost</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&lt; $1</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$1-$5</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$5-$10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$50-$100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$100-$250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$250-$500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$500-$750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$750-$1000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&gt;$1000</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Reliability</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90-100%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80-90%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70-80%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60-70%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50-60%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40-50%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30-40%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20-30%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10-20%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0-10%</a:t>
                      </a:r>
                      <a:endParaRPr lang="en-US" sz="140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interface to the structure</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A baby can do it</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Plug and play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little effort required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Little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Some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Neutral</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Too 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 quit</a:t>
                      </a:r>
                      <a:endParaRPr lang="en-US" sz="1400" dirty="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design (including time invested)</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Done!</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Very easy</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Somewhat 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Neutral</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smtClean="0">
                          <a:effectLst/>
                          <a:latin typeface="+mn-lt"/>
                        </a:rPr>
                        <a:t>Some</a:t>
                      </a:r>
                    </a:p>
                    <a:p>
                      <a:pPr marL="0" marR="0" algn="ctr">
                        <a:lnSpc>
                          <a:spcPts val="1100"/>
                        </a:lnSpc>
                        <a:spcBef>
                          <a:spcPts val="0"/>
                        </a:spcBef>
                        <a:spcAft>
                          <a:spcPts val="0"/>
                        </a:spcAft>
                      </a:pPr>
                      <a:r>
                        <a:rPr lang="en-US" sz="1400" dirty="0" smtClean="0">
                          <a:effectLst/>
                          <a:latin typeface="+mn-lt"/>
                        </a:rPr>
                        <a:t>what </a:t>
                      </a: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Uber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Impossible</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Size/mass</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0 - 0.5g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0.5 - 1g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1 - 1.5g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1.5 - 2g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2 - 2.5g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2.5 - 3g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3 - 3.5g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3.5 - 4g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4 - 4.5g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&gt;4.5g</a:t>
                      </a:r>
                      <a:endParaRPr lang="en-US" sz="1400" dirty="0">
                        <a:effectLst/>
                        <a:latin typeface="+mn-lt"/>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4425220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Accelerometer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559593216"/>
              </p:ext>
            </p:extLst>
          </p:nvPr>
        </p:nvGraphicFramePr>
        <p:xfrm>
          <a:off x="228600" y="1352551"/>
          <a:ext cx="8763000" cy="3276599"/>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533399">
                <a:tc gridSpan="2">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600" dirty="0">
                          <a:effectLst/>
                        </a:rPr>
                        <a:t>Digital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Buy Piezoelectric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Rent Piezoelectric Accelerometers</a:t>
                      </a:r>
                      <a:endParaRPr lang="en-US" sz="1600" dirty="0">
                        <a:effectLst/>
                        <a:latin typeface="Times"/>
                        <a:ea typeface="Times New Roman"/>
                        <a:cs typeface="Times New Roman"/>
                      </a:endParaRPr>
                    </a:p>
                  </a:txBody>
                  <a:tcPr marL="68580" marR="68580" marT="0" marB="0" anchor="b">
                    <a:solidFill>
                      <a:schemeClr val="tx2"/>
                    </a:solidFill>
                  </a:tcPr>
                </a:tc>
              </a:tr>
              <a:tr h="400542">
                <a:tc>
                  <a:txBody>
                    <a:bodyPr/>
                    <a:lstStyle/>
                    <a:p>
                      <a:pPr marL="0" marR="0">
                        <a:lnSpc>
                          <a:spcPts val="1100"/>
                        </a:lnSpc>
                        <a:spcBef>
                          <a:spcPts val="0"/>
                        </a:spcBef>
                        <a:spcAft>
                          <a:spcPts val="0"/>
                        </a:spcAft>
                      </a:pPr>
                      <a:r>
                        <a:rPr lang="en-US" sz="1600" dirty="0">
                          <a:effectLst/>
                        </a:rPr>
                        <a:t>Criteria: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600" dirty="0">
                          <a:effectLst/>
                        </a:rPr>
                        <a:t>Weight:</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 </a:t>
                      </a:r>
                      <a:endParaRPr lang="en-US" sz="16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dirty="0">
                          <a:effectLst/>
                        </a:rPr>
                        <a:t>Score:</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Unit 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37.5%</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Reliability</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37.5%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Ease of Interface to the Structure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589073">
                <a:tc>
                  <a:txBody>
                    <a:bodyPr/>
                    <a:lstStyle/>
                    <a:p>
                      <a:pPr marL="0" marR="0" algn="ctr">
                        <a:lnSpc>
                          <a:spcPts val="1100"/>
                        </a:lnSpc>
                        <a:spcBef>
                          <a:spcPts val="0"/>
                        </a:spcBef>
                        <a:spcAft>
                          <a:spcPts val="0"/>
                        </a:spcAft>
                      </a:pPr>
                      <a:r>
                        <a:rPr lang="en-US" sz="1600" dirty="0">
                          <a:effectLst/>
                        </a:rPr>
                        <a:t>Ease of Design (including time invested)</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15%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r>
              <a:tr h="212011">
                <a:tc>
                  <a:txBody>
                    <a:bodyPr/>
                    <a:lstStyle/>
                    <a:p>
                      <a:pPr marL="0" marR="0" algn="ctr">
                        <a:lnSpc>
                          <a:spcPts val="1100"/>
                        </a:lnSpc>
                        <a:spcBef>
                          <a:spcPts val="0"/>
                        </a:spcBef>
                        <a:spcAft>
                          <a:spcPts val="0"/>
                        </a:spcAft>
                      </a:pPr>
                      <a:r>
                        <a:rPr lang="en-US" sz="1600" dirty="0">
                          <a:effectLst/>
                        </a:rPr>
                        <a:t>Size/mass</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8</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r>
              <a:tr h="339948">
                <a:tc>
                  <a:txBody>
                    <a:bodyPr/>
                    <a:lstStyle/>
                    <a:p>
                      <a:pPr marL="0" marR="0">
                        <a:lnSpc>
                          <a:spcPts val="1100"/>
                        </a:lnSpc>
                        <a:spcBef>
                          <a:spcPts val="0"/>
                        </a:spcBef>
                        <a:spcAft>
                          <a:spcPts val="0"/>
                        </a:spcAft>
                      </a:pPr>
                      <a:r>
                        <a:rPr lang="en-US" sz="1600" dirty="0">
                          <a:effectLst/>
                        </a:rPr>
                        <a:t>Weighted Total: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 </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4.625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6.55</a:t>
                      </a:r>
                      <a:endParaRPr lang="en-US" sz="16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600" dirty="0">
                          <a:effectLst/>
                        </a:rPr>
                        <a:t>7.3</a:t>
                      </a:r>
                      <a:endParaRPr lang="en-US" sz="16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7488920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Software  Trade Study – Metric Definitions:</a:t>
            </a:r>
            <a:endParaRPr lang="en-US" sz="3200" b="1" dirty="0">
              <a:solidFill>
                <a:schemeClr val="bg2">
                  <a:lumMod val="2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336381830"/>
              </p:ext>
            </p:extLst>
          </p:nvPr>
        </p:nvGraphicFramePr>
        <p:xfrm>
          <a:off x="76198" y="819150"/>
          <a:ext cx="8915402" cy="4190999"/>
        </p:xfrm>
        <a:graphic>
          <a:graphicData uri="http://schemas.openxmlformats.org/drawingml/2006/table">
            <a:tbl>
              <a:tblPr firstRow="1" firstCol="1" bandRow="1">
                <a:tableStyleId>{EB344D84-9AFB-497E-A393-DC336BA19D2E}</a:tableStyleId>
              </a:tblPr>
              <a:tblGrid>
                <a:gridCol w="1143002"/>
                <a:gridCol w="723013"/>
                <a:gridCol w="724787"/>
                <a:gridCol w="838200"/>
                <a:gridCol w="838200"/>
                <a:gridCol w="762000"/>
                <a:gridCol w="685800"/>
                <a:gridCol w="762000"/>
                <a:gridCol w="762000"/>
                <a:gridCol w="838200"/>
                <a:gridCol w="838200"/>
              </a:tblGrid>
              <a:tr h="331469">
                <a:tc>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656336">
                <a:tc>
                  <a:txBody>
                    <a:bodyPr/>
                    <a:lstStyle/>
                    <a:p>
                      <a:pPr marL="0" marR="0" algn="ctr">
                        <a:lnSpc>
                          <a:spcPts val="1100"/>
                        </a:lnSpc>
                        <a:spcBef>
                          <a:spcPts val="0"/>
                        </a:spcBef>
                        <a:spcAft>
                          <a:spcPts val="0"/>
                        </a:spcAft>
                      </a:pPr>
                      <a:r>
                        <a:rPr lang="en-US" sz="1600" dirty="0">
                          <a:effectLst/>
                        </a:rPr>
                        <a:t>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Free</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$50-$100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$100-$150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$150-$200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$200-$250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$250-$300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$300-$350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$350-$450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$400-$450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&gt;$450</a:t>
                      </a:r>
                      <a:endParaRPr lang="en-US" sz="1600">
                        <a:effectLst/>
                        <a:latin typeface="Times"/>
                        <a:ea typeface="Times New Roman"/>
                        <a:cs typeface="Times New Roman"/>
                      </a:endParaRPr>
                    </a:p>
                  </a:txBody>
                  <a:tcPr marL="68580" marR="68580" marT="0" marB="0" anchor="ctr"/>
                </a:tc>
              </a:tr>
              <a:tr h="1076452">
                <a:tc>
                  <a:txBody>
                    <a:bodyPr/>
                    <a:lstStyle/>
                    <a:p>
                      <a:pPr marL="0" marR="0" algn="ctr">
                        <a:lnSpc>
                          <a:spcPts val="1100"/>
                        </a:lnSpc>
                        <a:spcBef>
                          <a:spcPts val="0"/>
                        </a:spcBef>
                        <a:spcAft>
                          <a:spcPts val="0"/>
                        </a:spcAft>
                      </a:pPr>
                      <a:r>
                        <a:rPr lang="en-US" sz="1600" dirty="0">
                          <a:effectLst/>
                        </a:rPr>
                        <a:t>Ease of implementation</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A baby can do it</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Neutral</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Too 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I quit</a:t>
                      </a:r>
                      <a:endParaRPr lang="en-US" sz="1400">
                        <a:effectLst/>
                        <a:latin typeface="Times"/>
                        <a:ea typeface="Times New Roman"/>
                        <a:cs typeface="Times New Roman"/>
                      </a:endParaRPr>
                    </a:p>
                  </a:txBody>
                  <a:tcPr marL="68580" marR="68580" marT="0" marB="0" anchor="ctr"/>
                </a:tc>
              </a:tr>
              <a:tr h="2126742">
                <a:tc>
                  <a:txBody>
                    <a:bodyPr/>
                    <a:lstStyle/>
                    <a:p>
                      <a:pPr marL="0" marR="0" algn="ctr">
                        <a:lnSpc>
                          <a:spcPts val="1100"/>
                        </a:lnSpc>
                        <a:spcBef>
                          <a:spcPts val="0"/>
                        </a:spcBef>
                        <a:spcAft>
                          <a:spcPts val="0"/>
                        </a:spcAft>
                      </a:pPr>
                      <a:r>
                        <a:rPr lang="en-US" sz="1600" dirty="0">
                          <a:effectLst/>
                        </a:rPr>
                        <a:t>Resources Available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You can ask your mom for help</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Courses taught on this, easy tutorials</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Resident experts along with lower level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Profs., peers,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abundant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some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Manuals, 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Select books offer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No help from any resource</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427006258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Data Analysis Software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351249538"/>
              </p:ext>
            </p:extLst>
          </p:nvPr>
        </p:nvGraphicFramePr>
        <p:xfrm>
          <a:off x="152400" y="1428750"/>
          <a:ext cx="8839200" cy="3428999"/>
        </p:xfrm>
        <a:graphic>
          <a:graphicData uri="http://schemas.openxmlformats.org/drawingml/2006/table">
            <a:tbl>
              <a:tblPr firstRow="1" firstCol="1" bandRow="1">
                <a:tableStyleId>{EB344D84-9AFB-497E-A393-DC336BA19D2E}</a:tableStyleId>
              </a:tblPr>
              <a:tblGrid>
                <a:gridCol w="2461369"/>
                <a:gridCol w="1043831"/>
                <a:gridCol w="1762415"/>
                <a:gridCol w="1870830"/>
                <a:gridCol w="1700755"/>
              </a:tblGrid>
              <a:tr h="339354">
                <a:tc gridSpan="2">
                  <a:txBody>
                    <a:bodyPr/>
                    <a:lstStyle/>
                    <a:p>
                      <a:pPr marL="0" marR="0">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2000" dirty="0">
                          <a:effectLst/>
                        </a:rPr>
                        <a:t>Python</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Perl</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LabVIEW</a:t>
                      </a:r>
                      <a:endParaRPr lang="en-US" sz="2000" dirty="0">
                        <a:effectLst/>
                        <a:latin typeface="Times"/>
                        <a:ea typeface="Times New Roman"/>
                        <a:cs typeface="Times New Roman"/>
                      </a:endParaRPr>
                    </a:p>
                  </a:txBody>
                  <a:tcPr marL="68580" marR="68580" marT="0" marB="0" anchor="b">
                    <a:solidFill>
                      <a:schemeClr val="tx2"/>
                    </a:solidFill>
                  </a:tcPr>
                </a:tc>
              </a:tr>
              <a:tr h="617929">
                <a:tc>
                  <a:txBody>
                    <a:bodyPr/>
                    <a:lstStyle/>
                    <a:p>
                      <a:pPr marL="0" marR="0">
                        <a:lnSpc>
                          <a:spcPts val="1100"/>
                        </a:lnSpc>
                        <a:spcBef>
                          <a:spcPts val="0"/>
                        </a:spcBef>
                        <a:spcAft>
                          <a:spcPts val="0"/>
                        </a:spcAft>
                      </a:pPr>
                      <a:r>
                        <a:rPr lang="en-US" sz="2000" dirty="0">
                          <a:effectLst/>
                        </a:rPr>
                        <a:t>Criteria: </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2000" dirty="0">
                          <a:effectLst/>
                        </a:rPr>
                        <a:t>Weight:</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dirty="0">
                          <a:effectLst/>
                        </a:rPr>
                        <a:t>Score: </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r>
              <a:tr h="339354">
                <a:tc>
                  <a:txBody>
                    <a:bodyPr/>
                    <a:lstStyle/>
                    <a:p>
                      <a:pPr marL="0" marR="0" algn="ctr">
                        <a:lnSpc>
                          <a:spcPts val="1100"/>
                        </a:lnSpc>
                        <a:spcBef>
                          <a:spcPts val="0"/>
                        </a:spcBef>
                        <a:spcAft>
                          <a:spcPts val="0"/>
                        </a:spcAft>
                      </a:pPr>
                      <a:r>
                        <a:rPr lang="en-US" sz="2000" dirty="0">
                          <a:effectLst/>
                        </a:rPr>
                        <a:t>Cost</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20%</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5</a:t>
                      </a:r>
                      <a:endParaRPr lang="en-US" sz="2000">
                        <a:effectLst/>
                        <a:latin typeface="Times"/>
                        <a:ea typeface="Times New Roman"/>
                        <a:cs typeface="Times New Roman"/>
                      </a:endParaRPr>
                    </a:p>
                  </a:txBody>
                  <a:tcPr marL="68580" marR="68580" marT="0" marB="0" anchor="ctr"/>
                </a:tc>
              </a:tr>
              <a:tr h="896504">
                <a:tc>
                  <a:txBody>
                    <a:bodyPr/>
                    <a:lstStyle/>
                    <a:p>
                      <a:pPr marL="0" marR="0" algn="ctr">
                        <a:lnSpc>
                          <a:spcPts val="1100"/>
                        </a:lnSpc>
                        <a:spcBef>
                          <a:spcPts val="0"/>
                        </a:spcBef>
                        <a:spcAft>
                          <a:spcPts val="0"/>
                        </a:spcAft>
                      </a:pPr>
                      <a:r>
                        <a:rPr lang="en-US" sz="2000" dirty="0">
                          <a:effectLst/>
                        </a:rPr>
                        <a:t>Ease of implementation</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60%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6</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4</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7</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Resources Available</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20%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 9</a:t>
                      </a:r>
                      <a:endParaRPr lang="en-US" sz="20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9</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8</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Weighted Total</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2000" dirty="0">
                          <a:effectLst/>
                        </a:rPr>
                        <a:t>7.4</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6.2</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c>
                  <a:txBody>
                    <a:bodyPr/>
                    <a:lstStyle/>
                    <a:p>
                      <a:pPr marL="0" marR="0" algn="ctr">
                        <a:lnSpc>
                          <a:spcPts val="1100"/>
                        </a:lnSpc>
                        <a:spcBef>
                          <a:spcPts val="0"/>
                        </a:spcBef>
                        <a:spcAft>
                          <a:spcPts val="0"/>
                        </a:spcAft>
                      </a:pPr>
                      <a:r>
                        <a:rPr lang="en-US" sz="2000" dirty="0">
                          <a:effectLst/>
                        </a:rPr>
                        <a:t>6.8</a:t>
                      </a:r>
                      <a:endParaRPr lang="en-US" sz="20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46334950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DAQ Hardware – Metric Definitions:</a:t>
            </a:r>
            <a:endParaRPr lang="en-US" sz="3200" b="1" dirty="0">
              <a:solidFill>
                <a:schemeClr val="bg2">
                  <a:lumMod val="25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13594793"/>
              </p:ext>
            </p:extLst>
          </p:nvPr>
        </p:nvGraphicFramePr>
        <p:xfrm>
          <a:off x="0" y="1047747"/>
          <a:ext cx="9143999" cy="3200403"/>
        </p:xfrm>
        <a:graphic>
          <a:graphicData uri="http://schemas.openxmlformats.org/drawingml/2006/table">
            <a:tbl>
              <a:tblPr firstRow="1" firstCol="1" bandRow="1">
                <a:tableStyleId>{EB344D84-9AFB-497E-A393-DC336BA19D2E}</a:tableStyleId>
              </a:tblPr>
              <a:tblGrid>
                <a:gridCol w="1219200"/>
                <a:gridCol w="762000"/>
                <a:gridCol w="838200"/>
                <a:gridCol w="762000"/>
                <a:gridCol w="768026"/>
                <a:gridCol w="908374"/>
                <a:gridCol w="685800"/>
                <a:gridCol w="685800"/>
                <a:gridCol w="762000"/>
                <a:gridCol w="838200"/>
                <a:gridCol w="914399"/>
              </a:tblGrid>
              <a:tr h="444976">
                <a:tc>
                  <a:txBody>
                    <a:bodyPr/>
                    <a:lstStyle/>
                    <a:p>
                      <a:pPr marL="0" marR="0" algn="ctr">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884346">
                <a:tc>
                  <a:txBody>
                    <a:bodyPr/>
                    <a:lstStyle/>
                    <a:p>
                      <a:pPr marL="0" marR="0" algn="ctr">
                        <a:lnSpc>
                          <a:spcPts val="1100"/>
                        </a:lnSpc>
                        <a:spcBef>
                          <a:spcPts val="0"/>
                        </a:spcBef>
                        <a:spcAft>
                          <a:spcPts val="0"/>
                        </a:spcAft>
                      </a:pPr>
                      <a:r>
                        <a:rPr lang="en-US" sz="1300" dirty="0">
                          <a:effectLst/>
                        </a:rPr>
                        <a:t>Manufacturing Difficulty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dirty="0">
                          <a:effectLst/>
                        </a:rPr>
                        <a:t>A baby can do it</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Plug and play</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Some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Neutral</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Too 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 quit</a:t>
                      </a:r>
                      <a:endParaRPr lang="en-US" sz="1300">
                        <a:effectLst/>
                        <a:latin typeface="Times"/>
                        <a:ea typeface="Times New Roman"/>
                        <a:cs typeface="Times New Roman"/>
                      </a:endParaRPr>
                    </a:p>
                  </a:txBody>
                  <a:tcPr marL="68580" marR="68580" marT="0" marB="0" anchor="ctr"/>
                </a:tc>
              </a:tr>
              <a:tr h="366634">
                <a:tc>
                  <a:txBody>
                    <a:bodyPr/>
                    <a:lstStyle/>
                    <a:p>
                      <a:pPr marL="0" marR="0" algn="ctr">
                        <a:lnSpc>
                          <a:spcPts val="1100"/>
                        </a:lnSpc>
                        <a:spcBef>
                          <a:spcPts val="0"/>
                        </a:spcBef>
                        <a:spcAft>
                          <a:spcPts val="0"/>
                        </a:spcAft>
                      </a:pPr>
                      <a:r>
                        <a:rPr lang="en-US" sz="1300" dirty="0">
                          <a:effectLst/>
                        </a:rPr>
                        <a:t>Total Cost</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&lt;$20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$20-$75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$75-$150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$150-$250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$250-$375</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$375-$525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$525-$700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$500-$700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$700-$1000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&gt;$1000</a:t>
                      </a:r>
                      <a:endParaRPr lang="en-US" sz="1300">
                        <a:effectLst/>
                        <a:latin typeface="Times"/>
                        <a:ea typeface="Times New Roman"/>
                        <a:cs typeface="Times New Roman"/>
                      </a:endParaRPr>
                    </a:p>
                  </a:txBody>
                  <a:tcPr marL="68580" marR="68580" marT="0" marB="0" anchor="ctr"/>
                </a:tc>
              </a:tr>
              <a:tr h="711775">
                <a:tc>
                  <a:txBody>
                    <a:bodyPr/>
                    <a:lstStyle/>
                    <a:p>
                      <a:pPr marL="0" marR="0" algn="ctr">
                        <a:lnSpc>
                          <a:spcPts val="1100"/>
                        </a:lnSpc>
                        <a:spcBef>
                          <a:spcPts val="0"/>
                        </a:spcBef>
                        <a:spcAft>
                          <a:spcPts val="0"/>
                        </a:spcAft>
                      </a:pPr>
                      <a:r>
                        <a:rPr lang="en-US" sz="1300" dirty="0">
                          <a:effectLst/>
                        </a:rPr>
                        <a:t>Complexity of Design</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No work involved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Extremely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Neutral</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Complex</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Extremely 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Impossible</a:t>
                      </a:r>
                      <a:endParaRPr lang="en-US" sz="1300">
                        <a:effectLst/>
                        <a:latin typeface="Times"/>
                        <a:ea typeface="Times New Roman"/>
                        <a:cs typeface="Times New Roman"/>
                      </a:endParaRPr>
                    </a:p>
                  </a:txBody>
                  <a:tcPr marL="68580" marR="68580" marT="0" marB="0" anchor="ctr"/>
                </a:tc>
              </a:tr>
              <a:tr h="792672">
                <a:tc>
                  <a:txBody>
                    <a:bodyPr/>
                    <a:lstStyle/>
                    <a:p>
                      <a:pPr marL="0" marR="0" algn="ctr">
                        <a:lnSpc>
                          <a:spcPts val="1100"/>
                        </a:lnSpc>
                        <a:spcBef>
                          <a:spcPts val="0"/>
                        </a:spcBef>
                        <a:spcAft>
                          <a:spcPts val="0"/>
                        </a:spcAft>
                      </a:pPr>
                      <a:r>
                        <a:rPr lang="en-US" sz="1300" dirty="0">
                          <a:effectLst/>
                        </a:rPr>
                        <a:t>Reliability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90-100%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80-90%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70-80%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60-70%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50-60%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40-50%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30-40%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20-30%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10-20%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0-10%</a:t>
                      </a:r>
                      <a:endParaRPr lang="en-US" sz="13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45048900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DAQ Hardware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435067416"/>
              </p:ext>
            </p:extLst>
          </p:nvPr>
        </p:nvGraphicFramePr>
        <p:xfrm>
          <a:off x="228600" y="1504950"/>
          <a:ext cx="8763000" cy="2931062"/>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304800">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800" dirty="0">
                          <a:effectLst/>
                        </a:rPr>
                        <a:t>Digital DAQ</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Single </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Multiple </a:t>
                      </a:r>
                      <a:endParaRPr lang="en-US" sz="1800" dirty="0">
                        <a:effectLst/>
                        <a:latin typeface="Times"/>
                        <a:ea typeface="Times New Roman"/>
                        <a:cs typeface="Times New Roman"/>
                      </a:endParaRPr>
                    </a:p>
                  </a:txBody>
                  <a:tcPr marL="68580" marR="68580" marT="0" marB="0" anchor="b">
                    <a:solidFill>
                      <a:schemeClr val="tx2"/>
                    </a:solidFill>
                  </a:tcPr>
                </a:tc>
              </a:tr>
              <a:tr h="566479">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r>
              <a:tr h="500321">
                <a:tc>
                  <a:txBody>
                    <a:bodyPr/>
                    <a:lstStyle/>
                    <a:p>
                      <a:pPr marL="0" marR="0" algn="ctr">
                        <a:lnSpc>
                          <a:spcPts val="1100"/>
                        </a:lnSpc>
                        <a:spcBef>
                          <a:spcPts val="0"/>
                        </a:spcBef>
                        <a:spcAft>
                          <a:spcPts val="0"/>
                        </a:spcAft>
                      </a:pPr>
                      <a:r>
                        <a:rPr lang="en-US" sz="1800" dirty="0">
                          <a:effectLst/>
                        </a:rPr>
                        <a:t>Manufacturing Difficulty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10%</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4</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3</a:t>
                      </a:r>
                      <a:endParaRPr lang="en-US" sz="180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Total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a:t>
                      </a:r>
                      <a:endParaRPr lang="en-US" sz="1800" dirty="0">
                        <a:effectLst/>
                        <a:latin typeface="Times"/>
                        <a:ea typeface="Times New Roman"/>
                        <a:cs typeface="Times New Roman"/>
                      </a:endParaRPr>
                    </a:p>
                  </a:txBody>
                  <a:tcPr marL="68580" marR="68580" marT="0" marB="0" anchor="ctr"/>
                </a:tc>
              </a:tr>
              <a:tr h="566479">
                <a:tc>
                  <a:txBody>
                    <a:bodyPr/>
                    <a:lstStyle/>
                    <a:p>
                      <a:pPr marL="0" marR="0" algn="ctr">
                        <a:lnSpc>
                          <a:spcPts val="1100"/>
                        </a:lnSpc>
                        <a:spcBef>
                          <a:spcPts val="0"/>
                        </a:spcBef>
                        <a:spcAft>
                          <a:spcPts val="0"/>
                        </a:spcAft>
                      </a:pPr>
                      <a:r>
                        <a:rPr lang="en-US" sz="1800" dirty="0">
                          <a:effectLst/>
                        </a:rPr>
                        <a:t>Complexity of Design</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 5</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3</a:t>
                      </a:r>
                      <a:endParaRPr lang="en-US" sz="1800" dirty="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Reliability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81795">
                <a:tc>
                  <a:txBody>
                    <a:bodyPr/>
                    <a:lstStyle/>
                    <a:p>
                      <a:pPr marL="0" marR="0" algn="ctr">
                        <a:lnSpc>
                          <a:spcPts val="1100"/>
                        </a:lnSpc>
                        <a:spcBef>
                          <a:spcPts val="0"/>
                        </a:spcBef>
                        <a:spcAft>
                          <a:spcPts val="0"/>
                        </a:spcAft>
                      </a:pPr>
                      <a:r>
                        <a:rPr lang="en-US" sz="1800" dirty="0">
                          <a:effectLst/>
                        </a:rPr>
                        <a:t>Weighted Total</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4.8</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6.0</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5.8</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340089986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pPr>
              <a:buFont typeface="Wingdings" panose="05000000000000000000" pitchFamily="2" charset="2"/>
              <a:buChar char="§"/>
            </a:pPr>
            <a:r>
              <a:rPr lang="en-US" sz="1600" dirty="0" smtClean="0">
                <a:solidFill>
                  <a:schemeClr val="bg2">
                    <a:lumMod val="25000"/>
                  </a:schemeClr>
                </a:solidFill>
              </a:rPr>
              <a:t>Largest load components – Communications subsystem</a:t>
            </a:r>
          </a:p>
          <a:p>
            <a:pPr lvl="1">
              <a:buFont typeface="Wingdings" panose="05000000000000000000" pitchFamily="2" charset="2"/>
              <a:buChar char="§"/>
            </a:pPr>
            <a:r>
              <a:rPr lang="en-US" sz="1200" dirty="0" smtClean="0">
                <a:solidFill>
                  <a:schemeClr val="bg2">
                    <a:lumMod val="25000"/>
                  </a:schemeClr>
                </a:solidFill>
              </a:rPr>
              <a:t>10 kg, 160x135x60 mm</a:t>
            </a:r>
          </a:p>
          <a:p>
            <a:pPr>
              <a:buFont typeface="Wingdings" panose="05000000000000000000" pitchFamily="2" charset="2"/>
              <a:buChar char="§"/>
            </a:pPr>
            <a:r>
              <a:rPr lang="en-US" sz="1600" dirty="0" smtClean="0">
                <a:solidFill>
                  <a:schemeClr val="bg2">
                    <a:lumMod val="25000"/>
                  </a:schemeClr>
                </a:solidFill>
              </a:rPr>
              <a:t>3 load cases – normal stress, shear, and peel</a:t>
            </a:r>
          </a:p>
          <a:p>
            <a:pPr>
              <a:buFont typeface="Wingdings" panose="05000000000000000000" pitchFamily="2" charset="2"/>
              <a:buChar char="§"/>
            </a:pPr>
            <a:endParaRPr lang="en-US" sz="1600" dirty="0">
              <a:solidFill>
                <a:schemeClr val="bg2">
                  <a:lumMod val="25000"/>
                </a:schemeClr>
              </a:solidFill>
            </a:endParaRPr>
          </a:p>
          <a:p>
            <a:pPr>
              <a:buFont typeface="Wingdings" panose="05000000000000000000" pitchFamily="2" charset="2"/>
              <a:buChar char="§"/>
            </a:pPr>
            <a:r>
              <a:rPr lang="en-US" sz="1600" dirty="0">
                <a:solidFill>
                  <a:schemeClr val="bg2">
                    <a:lumMod val="25000"/>
                  </a:schemeClr>
                </a:solidFill>
              </a:rPr>
              <a:t>Normal and Shear Stress</a:t>
            </a:r>
          </a:p>
          <a:p>
            <a:pPr lvl="1">
              <a:buFont typeface="Wingdings" panose="05000000000000000000" pitchFamily="2" charset="2"/>
              <a:buChar char="§"/>
            </a:pPr>
            <a:r>
              <a:rPr lang="en-US" sz="1600" dirty="0">
                <a:solidFill>
                  <a:schemeClr val="bg2">
                    <a:lumMod val="25000"/>
                  </a:schemeClr>
                </a:solidFill>
              </a:rPr>
              <a:t>Assuming worst case of least surface area mounted, </a:t>
            </a:r>
            <a:endParaRPr lang="en-US" sz="1600" dirty="0">
              <a:solidFill>
                <a:schemeClr val="bg2">
                  <a:lumMod val="25000"/>
                </a:schemeClr>
              </a:solidFill>
              <a:ea typeface="Cambria Math"/>
            </a:endParaRPr>
          </a:p>
          <a:p>
            <a:pPr>
              <a:buFont typeface="Wingdings" panose="05000000000000000000" pitchFamily="2" charset="2"/>
              <a:buChar char="§"/>
            </a:pPr>
            <a:r>
              <a:rPr lang="en-US" sz="1600" dirty="0" smtClean="0">
                <a:solidFill>
                  <a:schemeClr val="bg2">
                    <a:lumMod val="25000"/>
                  </a:schemeClr>
                </a:solidFill>
              </a:rPr>
              <a:t>Peel</a:t>
            </a:r>
            <a:endParaRPr lang="en-US" sz="1600" dirty="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Worst surface is along long bonded edge (greatest moment induced stress)</a:t>
            </a:r>
          </a:p>
          <a:p>
            <a:pPr lvl="1">
              <a:buFont typeface="Wingdings" panose="05000000000000000000" pitchFamily="2" charset="2"/>
              <a:buChar char="§"/>
            </a:pPr>
            <a:r>
              <a:rPr lang="en-US" sz="1400" dirty="0" smtClean="0">
                <a:solidFill>
                  <a:schemeClr val="bg2">
                    <a:lumMod val="25000"/>
                  </a:schemeClr>
                </a:solidFill>
                <a:ea typeface="Cambria Math"/>
              </a:rPr>
              <a:t>Assuming linear stress distribution</a:t>
            </a:r>
          </a:p>
          <a:p>
            <a:pPr lvl="1">
              <a:buFont typeface="Wingdings" panose="05000000000000000000" pitchFamily="2" charset="2"/>
              <a:buChar char="§"/>
            </a:pPr>
            <a:r>
              <a:rPr lang="en-US" sz="1400" dirty="0" smtClean="0">
                <a:solidFill>
                  <a:schemeClr val="bg2">
                    <a:lumMod val="25000"/>
                  </a:schemeClr>
                </a:solidFill>
                <a:ea typeface="Cambria Math"/>
              </a:rPr>
              <a:t>Moment = </a:t>
            </a:r>
            <a:endParaRPr lang="en-US" sz="1400" b="0" dirty="0" smtClean="0">
              <a:solidFill>
                <a:schemeClr val="bg2">
                  <a:lumMod val="25000"/>
                </a:schemeClr>
              </a:solidFill>
              <a:ea typeface="Cambria Math"/>
            </a:endParaRPr>
          </a:p>
          <a:p>
            <a:pPr lvl="1">
              <a:buFont typeface="Wingdings" panose="05000000000000000000" pitchFamily="2" charset="2"/>
              <a:buChar char="§"/>
            </a:pPr>
            <a:r>
              <a:rPr lang="en-US" sz="1400" dirty="0" smtClean="0">
                <a:solidFill>
                  <a:schemeClr val="bg2">
                    <a:lumMod val="25000"/>
                  </a:schemeClr>
                </a:solidFill>
                <a:ea typeface="Cambria Math"/>
              </a:rPr>
              <a:t>Max induced stress= </a:t>
            </a:r>
          </a:p>
          <a:p>
            <a:pPr lvl="1">
              <a:buFont typeface="Wingdings" panose="05000000000000000000" pitchFamily="2" charset="2"/>
              <a:buChar char="§"/>
            </a:pPr>
            <a:r>
              <a:rPr lang="en-US" sz="1400" dirty="0" smtClean="0">
                <a:solidFill>
                  <a:schemeClr val="bg2">
                    <a:lumMod val="25000"/>
                  </a:schemeClr>
                </a:solidFill>
                <a:ea typeface="Cambria Math"/>
              </a:rPr>
              <a:t>Max peel = </a:t>
            </a:r>
          </a:p>
          <a:p>
            <a:pPr lvl="1"/>
            <a:endParaRPr lang="en-US" sz="1200" dirty="0">
              <a:solidFill>
                <a:schemeClr val="bg2">
                  <a:lumMod val="25000"/>
                </a:schemeClr>
              </a:solidFill>
              <a:ea typeface="Cambria Math"/>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grpSp>
        <p:nvGrpSpPr>
          <p:cNvPr id="21" name="Group 20"/>
          <p:cNvGrpSpPr/>
          <p:nvPr/>
        </p:nvGrpSpPr>
        <p:grpSpPr>
          <a:xfrm>
            <a:off x="4800600" y="644236"/>
            <a:ext cx="2405774" cy="1451264"/>
            <a:chOff x="4800600" y="644236"/>
            <a:chExt cx="2405774" cy="1451264"/>
          </a:xfrm>
        </p:grpSpPr>
        <p:grpSp>
          <p:nvGrpSpPr>
            <p:cNvPr id="10" name="Group 9"/>
            <p:cNvGrpSpPr/>
            <p:nvPr/>
          </p:nvGrpSpPr>
          <p:grpSpPr>
            <a:xfrm>
              <a:off x="4800600" y="666750"/>
              <a:ext cx="2405774" cy="1428750"/>
              <a:chOff x="4800600" y="712222"/>
              <a:chExt cx="2405774" cy="142875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5122" name="Picture 2" descr="http://www.mathworks.com/matlabcentral/mlc-downloads/downloads/submissions/48451/versions/2/screensho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Straight Arrow Connector 6"/>
            <p:cNvCxnSpPr/>
            <p:nvPr/>
          </p:nvCxnSpPr>
          <p:spPr>
            <a:xfrm flipV="1">
              <a:off x="5800452" y="644236"/>
              <a:ext cx="0" cy="2701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984329" y="878255"/>
            <a:ext cx="2405774" cy="1428750"/>
            <a:chOff x="6109576" y="709841"/>
            <a:chExt cx="2405774" cy="1428750"/>
          </a:xfrm>
        </p:grpSpPr>
        <p:grpSp>
          <p:nvGrpSpPr>
            <p:cNvPr id="17" name="Group 16"/>
            <p:cNvGrpSpPr/>
            <p:nvPr/>
          </p:nvGrpSpPr>
          <p:grpSpPr>
            <a:xfrm>
              <a:off x="6109576" y="709841"/>
              <a:ext cx="2405774" cy="1428750"/>
              <a:chOff x="4800600" y="712222"/>
              <a:chExt cx="2405774" cy="1428750"/>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19" name="Picture 2" descr="http://www.mathworks.com/matlabcentral/mlc-downloads/downloads/submissions/48451/versions/2/screenshot.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20000" b="73000" l="19000" r="74667">
                            <a14:foregroundMark x1="52667" y1="30000" x2="36333" y2="54000"/>
                            <a14:foregroundMark x1="49000" y1="27000" x2="68667" y2="43667"/>
                          </a14:backgroundRemoval>
                        </a14:imgEffect>
                      </a14:imgLayer>
                    </a14:imgProps>
                  </a:ex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Arrow Connector 19"/>
            <p:cNvCxnSpPr/>
            <p:nvPr/>
          </p:nvCxnSpPr>
          <p:spPr>
            <a:xfrm flipH="1" flipV="1">
              <a:off x="7215899" y="1214847"/>
              <a:ext cx="556501" cy="69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flipH="1">
            <a:off x="7146498" y="3702844"/>
            <a:ext cx="1600200" cy="783187"/>
            <a:chOff x="7146498" y="3702844"/>
            <a:chExt cx="1600200" cy="783187"/>
          </a:xfrm>
        </p:grpSpPr>
        <p:cxnSp>
          <p:nvCxnSpPr>
            <p:cNvPr id="23" name="Straight Arrow Connector 22"/>
            <p:cNvCxnSpPr/>
            <p:nvPr/>
          </p:nvCxnSpPr>
          <p:spPr>
            <a:xfrm flipV="1">
              <a:off x="7158221" y="3714750"/>
              <a:ext cx="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146498" y="3702844"/>
              <a:ext cx="1600200" cy="783187"/>
              <a:chOff x="7146498" y="3702844"/>
              <a:chExt cx="1600200" cy="783187"/>
            </a:xfrm>
          </p:grpSpPr>
          <p:cxnSp>
            <p:nvCxnSpPr>
              <p:cNvPr id="24" name="Straight Connector 23"/>
              <p:cNvCxnSpPr/>
              <p:nvPr/>
            </p:nvCxnSpPr>
            <p:spPr>
              <a:xfrm>
                <a:off x="7146498" y="4095750"/>
                <a:ext cx="1600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740287" y="4095750"/>
                <a:ext cx="0" cy="390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55656" y="3702844"/>
                <a:ext cx="1574129" cy="783187"/>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05800" y="4094437"/>
                <a:ext cx="0" cy="172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534400" y="4095750"/>
                <a:ext cx="0" cy="288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391400" y="3821906"/>
                <a:ext cx="0" cy="273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7620000" y="3933825"/>
                <a:ext cx="0" cy="161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1380116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r>
              <a:rPr lang="en-US" sz="2000" dirty="0" smtClean="0">
                <a:solidFill>
                  <a:schemeClr val="bg2">
                    <a:lumMod val="25000"/>
                  </a:schemeClr>
                </a:solidFill>
              </a:rPr>
              <a:t>Total adhesive needed</a:t>
            </a:r>
          </a:p>
          <a:p>
            <a:pPr lvl="1"/>
            <a:r>
              <a:rPr lang="en-US" sz="1600" dirty="0" smtClean="0">
                <a:solidFill>
                  <a:schemeClr val="bg2">
                    <a:lumMod val="25000"/>
                  </a:schemeClr>
                </a:solidFill>
              </a:rPr>
              <a:t>Assuming largest surface area, total of avionics components is 0.467 .</a:t>
            </a:r>
          </a:p>
          <a:p>
            <a:pPr lvl="1"/>
            <a:r>
              <a:rPr lang="en-US" sz="1600" dirty="0" smtClean="0">
                <a:solidFill>
                  <a:schemeClr val="bg2">
                    <a:lumMod val="25000"/>
                  </a:schemeClr>
                </a:solidFill>
              </a:rPr>
              <a:t>Payload surface area is not known, so assuming entire mid-plate is used for mounting, (30’’x30’’) this totals to 0.581 </a:t>
            </a:r>
            <a:r>
              <a:rPr lang="en-US" sz="1600" dirty="0">
                <a:solidFill>
                  <a:schemeClr val="bg2">
                    <a:lumMod val="25000"/>
                  </a:schemeClr>
                </a:solidFill>
              </a:rPr>
              <a:t>.</a:t>
            </a:r>
          </a:p>
          <a:p>
            <a:pPr lvl="1"/>
            <a:r>
              <a:rPr lang="en-US" sz="1600" dirty="0" smtClean="0">
                <a:solidFill>
                  <a:schemeClr val="bg2">
                    <a:lumMod val="25000"/>
                  </a:schemeClr>
                </a:solidFill>
              </a:rPr>
              <a:t>Joints are assumed to use much less adhesive than payload and avionics mounting because of the small area, so an estimate of 25% the total payload and avionics surface area is assumed for a total surface area of 1.39 </a:t>
            </a:r>
            <a:r>
              <a:rPr lang="en-US" sz="1600" dirty="0">
                <a:solidFill>
                  <a:schemeClr val="bg2">
                    <a:lumMod val="25000"/>
                  </a:schemeClr>
                </a:solidFill>
              </a:rPr>
              <a:t>.</a:t>
            </a:r>
          </a:p>
          <a:p>
            <a:pPr lvl="1"/>
            <a:r>
              <a:rPr lang="en-US" sz="1600" dirty="0" smtClean="0">
                <a:solidFill>
                  <a:schemeClr val="bg2">
                    <a:lumMod val="25000"/>
                  </a:schemeClr>
                </a:solidFill>
              </a:rPr>
              <a:t>Assumed thickness of 0.005’’ (standard as defined by MasterBonds.com) and adding a realistic margin of 0.001’’, the total volume of adhesive required is 0.224 </a:t>
            </a:r>
            <a:r>
              <a:rPr lang="en-US" sz="1600" dirty="0" err="1" smtClean="0">
                <a:solidFill>
                  <a:schemeClr val="bg2">
                    <a:lumMod val="25000"/>
                  </a:schemeClr>
                </a:solidFill>
              </a:rPr>
              <a:t>qrt</a:t>
            </a:r>
            <a:r>
              <a:rPr lang="en-US" sz="1600" dirty="0" smtClean="0">
                <a:solidFill>
                  <a:schemeClr val="bg2">
                    <a:lumMod val="25000"/>
                  </a:schemeClr>
                </a:solidFill>
              </a:rPr>
              <a:t>.</a:t>
            </a:r>
          </a:p>
          <a:p>
            <a:pPr lvl="1"/>
            <a:r>
              <a:rPr lang="en-US" sz="1600" dirty="0" smtClean="0">
                <a:solidFill>
                  <a:schemeClr val="bg2">
                    <a:lumMod val="25000"/>
                  </a:schemeClr>
                </a:solidFill>
              </a:rPr>
              <a:t>For mass calculations, density is taken as 1360 </a:t>
            </a:r>
            <a:r>
              <a:rPr lang="en-US" sz="1600" i="1" dirty="0" smtClean="0">
                <a:solidFill>
                  <a:schemeClr val="bg2">
                    <a:lumMod val="25000"/>
                  </a:schemeClr>
                </a:solidFill>
              </a:rPr>
              <a:t>kg/ </a:t>
            </a:r>
            <a:r>
              <a:rPr lang="en-US" sz="1600" dirty="0" smtClean="0">
                <a:solidFill>
                  <a:schemeClr val="bg2">
                    <a:lumMod val="25000"/>
                  </a:schemeClr>
                </a:solidFill>
              </a:rPr>
              <a:t>thus </a:t>
            </a:r>
            <a:endParaRPr lang="en-US" sz="1600" dirty="0">
              <a:solidFill>
                <a:schemeClr val="bg2">
                  <a:lumMod val="25000"/>
                </a:schemeClr>
              </a:solidFill>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spTree>
    <p:extLst>
      <p:ext uri="{BB962C8B-B14F-4D97-AF65-F5344CB8AC3E}">
        <p14:creationId xmlns:p14="http://schemas.microsoft.com/office/powerpoint/2010/main" val="149786546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an executable off a USB stick.</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smtClean="0">
                <a:solidFill>
                  <a:schemeClr val="bg2">
                    <a:lumMod val="25000"/>
                  </a:schemeClr>
                </a:solidFill>
              </a:rPr>
              <a:t>cx freeze</a:t>
            </a: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lvl="1">
              <a:buFont typeface="Wingdings" panose="05000000000000000000" pitchFamily="2" charset="2"/>
              <a:buChar char="§"/>
            </a:pPr>
            <a:r>
              <a:rPr lang="en-US" dirty="0" err="1">
                <a:solidFill>
                  <a:schemeClr val="bg2">
                    <a:lumMod val="25000"/>
                  </a:schemeClr>
                </a:solidFill>
              </a:rPr>
              <a:t>p</a:t>
            </a:r>
            <a:r>
              <a:rPr lang="en-US" dirty="0" err="1" smtClean="0">
                <a:solidFill>
                  <a:schemeClr val="bg2">
                    <a:lumMod val="25000"/>
                  </a:schemeClr>
                </a:solidFill>
              </a:rPr>
              <a:t>yserial</a:t>
            </a:r>
            <a:endParaRPr lang="en-US" dirty="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INITIALIZATION:</a:t>
            </a:r>
            <a:endParaRPr lang="en-US" b="1" dirty="0">
              <a:solidFill>
                <a:schemeClr val="bg2">
                  <a:lumMod val="25000"/>
                </a:schemeClr>
              </a:solidFill>
            </a:endParaRPr>
          </a:p>
        </p:txBody>
      </p:sp>
      <p:sp>
        <p:nvSpPr>
          <p:cNvPr id="2" name="Rounded Rectangle 1"/>
          <p:cNvSpPr/>
          <p:nvPr/>
        </p:nvSpPr>
        <p:spPr>
          <a:xfrm>
            <a:off x="65532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553200" y="2407226"/>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GUI</a:t>
            </a:r>
            <a:endParaRPr lang="en-US" dirty="0"/>
          </a:p>
        </p:txBody>
      </p:sp>
      <p:sp>
        <p:nvSpPr>
          <p:cNvPr id="15" name="Rounded Rectangle 14"/>
          <p:cNvSpPr/>
          <p:nvPr/>
        </p:nvSpPr>
        <p:spPr>
          <a:xfrm>
            <a:off x="6553200" y="3257550"/>
            <a:ext cx="1295400" cy="9144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cxnSp>
        <p:nvCxnSpPr>
          <p:cNvPr id="4" name="Straight Arrow Connector 3"/>
          <p:cNvCxnSpPr>
            <a:stCxn id="5" idx="2"/>
            <a:endCxn id="2" idx="1"/>
          </p:cNvCxnSpPr>
          <p:nvPr/>
        </p:nvCxnSpPr>
        <p:spPr>
          <a:xfrm>
            <a:off x="5456983" y="1809750"/>
            <a:ext cx="109621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200900" y="2114550"/>
            <a:ext cx="0" cy="2926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2"/>
            <a:endCxn id="15" idx="0"/>
          </p:cNvCxnSpPr>
          <p:nvPr/>
        </p:nvCxnSpPr>
        <p:spPr>
          <a:xfrm>
            <a:off x="7200900" y="3016826"/>
            <a:ext cx="0" cy="2407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728225" y="1440418"/>
            <a:ext cx="1457515" cy="369332"/>
          </a:xfrm>
          <a:prstGeom prst="rect">
            <a:avLst/>
          </a:prstGeom>
          <a:noFill/>
        </p:spPr>
        <p:txBody>
          <a:bodyPr wrap="none" rtlCol="0">
            <a:spAutoFit/>
          </a:bodyPr>
          <a:lstStyle/>
          <a:p>
            <a:r>
              <a:rPr lang="en-US" dirty="0" smtClean="0"/>
              <a:t>User runs exe</a:t>
            </a:r>
            <a:endParaRPr lang="en-US" dirty="0"/>
          </a:p>
        </p:txBody>
      </p:sp>
      <p:graphicFrame>
        <p:nvGraphicFramePr>
          <p:cNvPr id="20" name="Content Placeholder 5"/>
          <p:cNvGraphicFramePr>
            <a:graphicFrameLocks/>
          </p:cNvGraphicFramePr>
          <p:nvPr>
            <p:extLst>
              <p:ext uri="{D42A27DB-BD31-4B8C-83A1-F6EECF244321}">
                <p14:modId xmlns:p14="http://schemas.microsoft.com/office/powerpoint/2010/main" val="347868826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16" name="TextBox 15"/>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m="http://schemas.openxmlformats.org/officeDocument/2006/math" xmlns="">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m="http://schemas.openxmlformats.org/officeDocument/2006/math" xmlns="">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at 17.5 Mbps, 11 bit words, 75 </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m="http://schemas.openxmlformats.org/officeDocument/2006/math" xmlns="">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xmlns="">
          <p:sp>
            <p:nvSpPr>
              <p:cNvPr id="16" name="TextBox 15"/>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9"/>
                <a:stretch>
                  <a:fillRect l="-1305" t="-825"/>
                </a:stretch>
              </a:blipFill>
            </p:spPr>
            <p:txBody>
              <a:bodyPr/>
              <a:lstStyle/>
              <a:p>
                <a:r>
                  <a:rPr lang="en-US">
                    <a:noFill/>
                  </a:rPr>
                  <a:t> </a:t>
                </a:r>
              </a:p>
            </p:txBody>
          </p:sp>
        </mc:Fallback>
      </mc:AlternateContent>
    </p:spTree>
    <p:extLst>
      <p:ext uri="{BB962C8B-B14F-4D97-AF65-F5344CB8AC3E}">
        <p14:creationId xmlns:p14="http://schemas.microsoft.com/office/powerpoint/2010/main" val="309779949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GUI button “Start.”</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gather data</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RUN TEST: </a:t>
            </a:r>
            <a:endParaRPr lang="en-US" b="1" dirty="0">
              <a:solidFill>
                <a:schemeClr val="bg2">
                  <a:lumMod val="25000"/>
                </a:schemeClr>
              </a:solidFill>
            </a:endParaRPr>
          </a:p>
        </p:txBody>
      </p:sp>
      <p:grpSp>
        <p:nvGrpSpPr>
          <p:cNvPr id="22" name="Group 21"/>
          <p:cNvGrpSpPr/>
          <p:nvPr/>
        </p:nvGrpSpPr>
        <p:grpSpPr>
          <a:xfrm>
            <a:off x="4006483" y="971550"/>
            <a:ext cx="4896613" cy="3099962"/>
            <a:chOff x="3866386" y="1440418"/>
            <a:chExt cx="4896613" cy="3099962"/>
          </a:xfrm>
        </p:grpSpPr>
        <p:cxnSp>
          <p:nvCxnSpPr>
            <p:cNvPr id="32" name="Straight Arrow Connector 31"/>
            <p:cNvCxnSpPr>
              <a:stCxn id="20" idx="2"/>
            </p:cNvCxnSpPr>
            <p:nvPr/>
          </p:nvCxnSpPr>
          <p:spPr>
            <a:xfrm>
              <a:off x="4572356" y="3226733"/>
              <a:ext cx="0" cy="21548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1" name="Group 20"/>
            <p:cNvGrpSpPr/>
            <p:nvPr/>
          </p:nvGrpSpPr>
          <p:grpSpPr>
            <a:xfrm>
              <a:off x="3866386" y="1440418"/>
              <a:ext cx="4896613" cy="3099962"/>
              <a:chOff x="3866386" y="1440418"/>
              <a:chExt cx="4896613" cy="3099962"/>
            </a:xfrm>
          </p:grpSpPr>
          <p:sp>
            <p:nvSpPr>
              <p:cNvPr id="40" name="Rounded Rectangle 39"/>
              <p:cNvSpPr/>
              <p:nvPr/>
            </p:nvSpPr>
            <p:spPr>
              <a:xfrm>
                <a:off x="4037072" y="3442333"/>
                <a:ext cx="2554228"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Run FFT on nth data pull</a:t>
                </a:r>
              </a:p>
            </p:txBody>
          </p:sp>
          <p:grpSp>
            <p:nvGrpSpPr>
              <p:cNvPr id="16" name="Group 15"/>
              <p:cNvGrpSpPr/>
              <p:nvPr/>
            </p:nvGrpSpPr>
            <p:grpSpPr>
              <a:xfrm>
                <a:off x="3866386" y="1440418"/>
                <a:ext cx="4896613" cy="3099962"/>
                <a:chOff x="3866386" y="1440418"/>
                <a:chExt cx="4896613" cy="3099962"/>
              </a:xfrm>
            </p:grpSpPr>
            <p:sp>
              <p:nvSpPr>
                <p:cNvPr id="20" name="Rounded Rectangle 19"/>
                <p:cNvSpPr/>
                <p:nvPr/>
              </p:nvSpPr>
              <p:spPr>
                <a:xfrm>
                  <a:off x="4024149" y="2432219"/>
                  <a:ext cx="1096414" cy="79451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alert window</a:t>
                  </a:r>
                </a:p>
              </p:txBody>
            </p:sp>
            <p:sp>
              <p:nvSpPr>
                <p:cNvPr id="44" name="Rounded Rectangle 43"/>
                <p:cNvSpPr/>
                <p:nvPr/>
              </p:nvSpPr>
              <p:spPr>
                <a:xfrm>
                  <a:off x="3866386" y="4115563"/>
                  <a:ext cx="2895600"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Plot Power Spectral Density</a:t>
                  </a:r>
                </a:p>
              </p:txBody>
            </p:sp>
            <p:grpSp>
              <p:nvGrpSpPr>
                <p:cNvPr id="8" name="Group 7"/>
                <p:cNvGrpSpPr/>
                <p:nvPr/>
              </p:nvGrpSpPr>
              <p:grpSpPr>
                <a:xfrm>
                  <a:off x="4037072" y="1440418"/>
                  <a:ext cx="4078228" cy="2887554"/>
                  <a:chOff x="4037072" y="1440418"/>
                  <a:chExt cx="4078228" cy="2887554"/>
                </a:xfrm>
              </p:grpSpPr>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500685" cy="369332"/>
                  </a:xfrm>
                  <a:prstGeom prst="rect">
                    <a:avLst/>
                  </a:prstGeom>
                  <a:noFill/>
                </p:spPr>
                <p:txBody>
                  <a:bodyPr wrap="none" rtlCol="0">
                    <a:spAutoFit/>
                  </a:bodyPr>
                  <a:lstStyle/>
                  <a:p>
                    <a:r>
                      <a:rPr lang="en-US" dirty="0" smtClean="0"/>
                      <a:t>User selects Start Button</a:t>
                    </a:r>
                  </a:p>
                </p:txBody>
              </p:sp>
              <p:grpSp>
                <p:nvGrpSpPr>
                  <p:cNvPr id="3" name="Group 2"/>
                  <p:cNvGrpSpPr/>
                  <p:nvPr/>
                </p:nvGrpSpPr>
                <p:grpSpPr>
                  <a:xfrm>
                    <a:off x="5120563" y="1504950"/>
                    <a:ext cx="2994737" cy="2823022"/>
                    <a:chOff x="5120563" y="1504950"/>
                    <a:chExt cx="2994737" cy="2823022"/>
                  </a:xfrm>
                </p:grpSpPr>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819900" y="2401401"/>
                      <a:ext cx="1295400"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Gather Data from Serial Port</a:t>
                      </a:r>
                      <a:endParaRPr lang="en-US" dirty="0"/>
                    </a:p>
                  </p:txBody>
                </p:sp>
                <p:sp>
                  <p:nvSpPr>
                    <p:cNvPr id="15" name="Rounded Rectangle 14"/>
                    <p:cNvSpPr/>
                    <p:nvPr/>
                  </p:nvSpPr>
                  <p:spPr>
                    <a:xfrm>
                      <a:off x="5638800" y="2539237"/>
                      <a:ext cx="952500" cy="580475"/>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limits</a:t>
                      </a:r>
                    </a:p>
                  </p:txBody>
                </p:sp>
                <p:cxnSp>
                  <p:nvCxnSpPr>
                    <p:cNvPr id="17" name="Straight Arrow Connector 16"/>
                    <p:cNvCxnSpPr>
                      <a:stCxn id="2" idx="2"/>
                      <a:endCxn id="13" idx="0"/>
                    </p:cNvCxnSpPr>
                    <p:nvPr/>
                  </p:nvCxnSpPr>
                  <p:spPr>
                    <a:xfrm>
                      <a:off x="7467600" y="2114550"/>
                      <a:ext cx="0" cy="2868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591300" y="2829475"/>
                      <a:ext cx="22860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5" idx="1"/>
                      <a:endCxn id="20" idx="3"/>
                    </p:cNvCxnSpPr>
                    <p:nvPr/>
                  </p:nvCxnSpPr>
                  <p:spPr>
                    <a:xfrm flipH="1">
                      <a:off x="5120563" y="2829475"/>
                      <a:ext cx="51823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5139777" y="2448176"/>
                      <a:ext cx="542136" cy="369332"/>
                    </a:xfrm>
                    <a:prstGeom prst="rect">
                      <a:avLst/>
                    </a:prstGeom>
                    <a:noFill/>
                  </p:spPr>
                  <p:txBody>
                    <a:bodyPr wrap="none" rtlCol="0">
                      <a:spAutoFit/>
                    </a:bodyPr>
                    <a:lstStyle/>
                    <a:p>
                      <a:r>
                        <a:rPr lang="en-US" dirty="0" smtClean="0"/>
                        <a:t>Bad</a:t>
                      </a:r>
                      <a:endParaRPr lang="en-US" dirty="0"/>
                    </a:p>
                  </p:txBody>
                </p:sp>
                <p:cxnSp>
                  <p:nvCxnSpPr>
                    <p:cNvPr id="33" name="Straight Arrow Connector 32"/>
                    <p:cNvCxnSpPr>
                      <a:stCxn id="40" idx="2"/>
                      <a:endCxn id="44" idx="0"/>
                    </p:cNvCxnSpPr>
                    <p:nvPr/>
                  </p:nvCxnSpPr>
                  <p:spPr>
                    <a:xfrm>
                      <a:off x="5314186" y="3867150"/>
                      <a:ext cx="0" cy="2484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5" idx="2"/>
                    </p:cNvCxnSpPr>
                    <p:nvPr/>
                  </p:nvCxnSpPr>
                  <p:spPr>
                    <a:xfrm>
                      <a:off x="6115050" y="3119712"/>
                      <a:ext cx="0" cy="3225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388799" y="3072884"/>
                      <a:ext cx="696024" cy="369332"/>
                    </a:xfrm>
                    <a:prstGeom prst="rect">
                      <a:avLst/>
                    </a:prstGeom>
                    <a:noFill/>
                  </p:spPr>
                  <p:txBody>
                    <a:bodyPr wrap="none" rtlCol="0">
                      <a:spAutoFit/>
                    </a:bodyPr>
                    <a:lstStyle/>
                    <a:p>
                      <a:r>
                        <a:rPr lang="en-US" dirty="0" smtClean="0"/>
                        <a:t>Good</a:t>
                      </a:r>
                      <a:endParaRPr lang="en-US" dirty="0"/>
                    </a:p>
                  </p:txBody>
                </p:sp>
                <p:cxnSp>
                  <p:nvCxnSpPr>
                    <p:cNvPr id="50" name="Straight Arrow Connector 49"/>
                    <p:cNvCxnSpPr>
                      <a:endCxn id="13" idx="2"/>
                    </p:cNvCxnSpPr>
                    <p:nvPr/>
                  </p:nvCxnSpPr>
                  <p:spPr>
                    <a:xfrm flipV="1">
                      <a:off x="7467600" y="3257550"/>
                      <a:ext cx="0" cy="10704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44" idx="3"/>
                    </p:cNvCxnSpPr>
                    <p:nvPr/>
                  </p:nvCxnSpPr>
                  <p:spPr>
                    <a:xfrm flipH="1">
                      <a:off x="6761986" y="4327971"/>
                      <a:ext cx="705614" cy="1"/>
                    </a:xfrm>
                    <a:prstGeom prst="line">
                      <a:avLst/>
                    </a:prstGeom>
                  </p:spPr>
                  <p:style>
                    <a:lnRef idx="2">
                      <a:schemeClr val="dk1"/>
                    </a:lnRef>
                    <a:fillRef idx="0">
                      <a:schemeClr val="dk1"/>
                    </a:fillRef>
                    <a:effectRef idx="1">
                      <a:schemeClr val="dk1"/>
                    </a:effectRef>
                    <a:fontRef idx="minor">
                      <a:schemeClr val="tx1"/>
                    </a:fontRef>
                  </p:style>
                </p:cxnSp>
              </p:grpSp>
            </p:grpSp>
            <p:sp>
              <p:nvSpPr>
                <p:cNvPr id="57" name="TextBox 56"/>
                <p:cNvSpPr txBox="1"/>
                <p:nvPr/>
              </p:nvSpPr>
              <p:spPr>
                <a:xfrm>
                  <a:off x="7467600" y="3395999"/>
                  <a:ext cx="1295399" cy="923330"/>
                </a:xfrm>
                <a:prstGeom prst="rect">
                  <a:avLst/>
                </a:prstGeom>
                <a:noFill/>
              </p:spPr>
              <p:txBody>
                <a:bodyPr wrap="square" rtlCol="0">
                  <a:spAutoFit/>
                </a:bodyPr>
                <a:lstStyle/>
                <a:p>
                  <a:r>
                    <a:rPr lang="en-US" dirty="0" smtClean="0"/>
                    <a:t>Repeat until stop command</a:t>
                  </a:r>
                  <a:endParaRPr lang="en-US" dirty="0"/>
                </a:p>
              </p:txBody>
            </p:sp>
          </p:grpSp>
        </p:grpSp>
      </p:grpSp>
      <p:graphicFrame>
        <p:nvGraphicFramePr>
          <p:cNvPr id="29" name="Content Placeholder 5"/>
          <p:cNvGraphicFramePr>
            <a:graphicFrameLocks/>
          </p:cNvGraphicFramePr>
          <p:nvPr>
            <p:extLst>
              <p:ext uri="{D42A27DB-BD31-4B8C-83A1-F6EECF244321}">
                <p14:modId xmlns:p14="http://schemas.microsoft.com/office/powerpoint/2010/main" val="301152538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5727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71770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Run from GUI button “Stop.”</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STOP TEST:</a:t>
            </a:r>
            <a:endParaRPr lang="en-US" b="1" dirty="0">
              <a:solidFill>
                <a:schemeClr val="bg2">
                  <a:lumMod val="25000"/>
                </a:schemeClr>
              </a:solidFill>
            </a:endParaRPr>
          </a:p>
        </p:txBody>
      </p:sp>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6729956" y="2370584"/>
            <a:ext cx="1475288"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Prompt user to save report</a:t>
            </a:r>
            <a:endParaRPr lang="en-US" dirty="0"/>
          </a:p>
        </p:txBody>
      </p:sp>
      <p:sp>
        <p:nvSpPr>
          <p:cNvPr id="15" name="Rounded Rectangle 14"/>
          <p:cNvSpPr/>
          <p:nvPr/>
        </p:nvSpPr>
        <p:spPr>
          <a:xfrm>
            <a:off x="5345674" y="2272680"/>
            <a:ext cx="952500" cy="1049136"/>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Save raw data to csv</a:t>
            </a:r>
          </a:p>
        </p:txBody>
      </p:sp>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467600" y="2114550"/>
            <a:ext cx="0" cy="2560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298174" y="2797248"/>
            <a:ext cx="431782" cy="14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477217" cy="369332"/>
          </a:xfrm>
          <a:prstGeom prst="rect">
            <a:avLst/>
          </a:prstGeom>
          <a:noFill/>
        </p:spPr>
        <p:txBody>
          <a:bodyPr wrap="none" rtlCol="0">
            <a:spAutoFit/>
          </a:bodyPr>
          <a:lstStyle/>
          <a:p>
            <a:r>
              <a:rPr lang="en-US" dirty="0" smtClean="0"/>
              <a:t>User selects Stop Button</a:t>
            </a:r>
          </a:p>
        </p:txBody>
      </p:sp>
      <p:cxnSp>
        <p:nvCxnSpPr>
          <p:cNvPr id="18" name="Straight Arrow Connector 17"/>
          <p:cNvCxnSpPr>
            <a:stCxn id="15" idx="1"/>
            <a:endCxn id="20" idx="3"/>
          </p:cNvCxnSpPr>
          <p:nvPr/>
        </p:nvCxnSpPr>
        <p:spPr>
          <a:xfrm flipH="1">
            <a:off x="5111871" y="2797248"/>
            <a:ext cx="233803" cy="20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Rounded Rectangle 19"/>
          <p:cNvSpPr/>
          <p:nvPr/>
        </p:nvSpPr>
        <p:spPr>
          <a:xfrm>
            <a:off x="4015457" y="1999203"/>
            <a:ext cx="1096414" cy="160023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 plots and raw data to an excel file</a:t>
            </a:r>
          </a:p>
        </p:txBody>
      </p:sp>
      <p:sp>
        <p:nvSpPr>
          <p:cNvPr id="26" name="TextBox 25"/>
          <p:cNvSpPr txBox="1"/>
          <p:nvPr/>
        </p:nvSpPr>
        <p:spPr>
          <a:xfrm>
            <a:off x="6308546" y="2427916"/>
            <a:ext cx="491225" cy="369332"/>
          </a:xfrm>
          <a:prstGeom prst="rect">
            <a:avLst/>
          </a:prstGeom>
          <a:noFill/>
        </p:spPr>
        <p:txBody>
          <a:bodyPr wrap="none" rtlCol="0">
            <a:spAutoFit/>
          </a:bodyPr>
          <a:lstStyle/>
          <a:p>
            <a:r>
              <a:rPr lang="en-US" dirty="0" smtClean="0"/>
              <a:t>yes</a:t>
            </a:r>
            <a:endParaRPr lang="en-US" dirty="0"/>
          </a:p>
        </p:txBody>
      </p:sp>
      <p:cxnSp>
        <p:nvCxnSpPr>
          <p:cNvPr id="32" name="Straight Arrow Connector 31"/>
          <p:cNvCxnSpPr>
            <a:stCxn id="20" idx="2"/>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6985737" y="3230109"/>
            <a:ext cx="428322" cy="369332"/>
          </a:xfrm>
          <a:prstGeom prst="rect">
            <a:avLst/>
          </a:prstGeom>
          <a:noFill/>
        </p:spPr>
        <p:txBody>
          <a:bodyPr wrap="none" rtlCol="0">
            <a:spAutoFit/>
          </a:bodyPr>
          <a:lstStyle/>
          <a:p>
            <a:r>
              <a:rPr lang="en-US" dirty="0" smtClean="0"/>
              <a:t>no</a:t>
            </a:r>
            <a:endParaRPr lang="en-US" dirty="0"/>
          </a:p>
        </p:txBody>
      </p:sp>
      <p:cxnSp>
        <p:nvCxnSpPr>
          <p:cNvPr id="50" name="Straight Arrow Connector 49"/>
          <p:cNvCxnSpPr>
            <a:endCxn id="66" idx="1"/>
          </p:cNvCxnSpPr>
          <p:nvPr/>
        </p:nvCxnSpPr>
        <p:spPr>
          <a:xfrm>
            <a:off x="4563664" y="4078906"/>
            <a:ext cx="45471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20" idx="2"/>
          </p:cNvCxnSpPr>
          <p:nvPr/>
        </p:nvCxnSpPr>
        <p:spPr>
          <a:xfrm flipV="1">
            <a:off x="4563664" y="3599441"/>
            <a:ext cx="0" cy="479467"/>
          </a:xfrm>
          <a:prstGeom prst="line">
            <a:avLst/>
          </a:prstGeom>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7003960" y="3833466"/>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7467600" y="3226733"/>
            <a:ext cx="0" cy="6067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018380" y="3892823"/>
            <a:ext cx="1762271" cy="37216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Report file</a:t>
            </a:r>
          </a:p>
        </p:txBody>
      </p:sp>
      <p:cxnSp>
        <p:nvCxnSpPr>
          <p:cNvPr id="72" name="Straight Arrow Connector 71"/>
          <p:cNvCxnSpPr>
            <a:stCxn id="66" idx="3"/>
            <a:endCxn id="58" idx="1"/>
          </p:cNvCxnSpPr>
          <p:nvPr/>
        </p:nvCxnSpPr>
        <p:spPr>
          <a:xfrm>
            <a:off x="6780651" y="4078907"/>
            <a:ext cx="22330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28" name="Content Placeholder 5"/>
          <p:cNvGraphicFramePr>
            <a:graphicFrameLocks/>
          </p:cNvGraphicFramePr>
          <p:nvPr>
            <p:extLst>
              <p:ext uri="{D42A27DB-BD31-4B8C-83A1-F6EECF244321}">
                <p14:modId xmlns:p14="http://schemas.microsoft.com/office/powerpoint/2010/main" val="377782249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393814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automatically after a test has been stopped.</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RESET GUI:</a:t>
            </a:r>
            <a:endParaRPr lang="en-US" b="1" dirty="0">
              <a:solidFill>
                <a:schemeClr val="bg2">
                  <a:lumMod val="25000"/>
                </a:schemeClr>
              </a:solidFill>
            </a:endParaRPr>
          </a:p>
        </p:txBody>
      </p:sp>
      <p:sp>
        <p:nvSpPr>
          <p:cNvPr id="2" name="Rounded Rectangle 1"/>
          <p:cNvSpPr/>
          <p:nvPr/>
        </p:nvSpPr>
        <p:spPr>
          <a:xfrm>
            <a:off x="5955884"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5875584" y="2272681"/>
            <a:ext cx="1475288" cy="29907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Flush data</a:t>
            </a:r>
            <a:endParaRPr lang="en-US" dirty="0"/>
          </a:p>
        </p:txBody>
      </p:sp>
      <p:cxnSp>
        <p:nvCxnSpPr>
          <p:cNvPr id="4" name="Straight Arrow Connector 3"/>
          <p:cNvCxnSpPr>
            <a:stCxn id="5" idx="2"/>
            <a:endCxn id="2" idx="1"/>
          </p:cNvCxnSpPr>
          <p:nvPr/>
        </p:nvCxnSpPr>
        <p:spPr>
          <a:xfrm>
            <a:off x="5142873" y="1809750"/>
            <a:ext cx="81301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6603584" y="2114550"/>
            <a:ext cx="9644" cy="1581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329861" y="1440418"/>
            <a:ext cx="1626023" cy="369332"/>
          </a:xfrm>
          <a:prstGeom prst="rect">
            <a:avLst/>
          </a:prstGeom>
          <a:noFill/>
        </p:spPr>
        <p:txBody>
          <a:bodyPr wrap="none" rtlCol="0">
            <a:spAutoFit/>
          </a:bodyPr>
          <a:lstStyle/>
          <a:p>
            <a:r>
              <a:rPr lang="en-US" dirty="0" smtClean="0"/>
              <a:t>Test terminates</a:t>
            </a: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58" idx="2"/>
            <a:endCxn id="66" idx="0"/>
          </p:cNvCxnSpPr>
          <p:nvPr/>
        </p:nvCxnSpPr>
        <p:spPr>
          <a:xfrm>
            <a:off x="6613228" y="3290206"/>
            <a:ext cx="0" cy="3039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6149588" y="2799322"/>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6613228" y="2571751"/>
            <a:ext cx="0" cy="2275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843988" y="3594181"/>
            <a:ext cx="1538479" cy="6487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graphicFrame>
        <p:nvGraphicFramePr>
          <p:cNvPr id="19" name="Content Placeholder 5"/>
          <p:cNvGraphicFramePr>
            <a:graphicFrameLocks/>
          </p:cNvGraphicFramePr>
          <p:nvPr>
            <p:extLst>
              <p:ext uri="{D42A27DB-BD31-4B8C-83A1-F6EECF244321}">
                <p14:modId xmlns:p14="http://schemas.microsoft.com/office/powerpoint/2010/main" val="34556689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621575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SELECTED LIBRARIES:</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Content Placeholder 9"/>
          <p:cNvGraphicFramePr>
            <a:graphicFrameLocks noGrp="1"/>
          </p:cNvGraphicFramePr>
          <p:nvPr>
            <p:ph idx="1"/>
            <p:extLst>
              <p:ext uri="{D42A27DB-BD31-4B8C-83A1-F6EECF244321}">
                <p14:modId xmlns:p14="http://schemas.microsoft.com/office/powerpoint/2010/main" val="894086749"/>
              </p:ext>
            </p:extLst>
          </p:nvPr>
        </p:nvGraphicFramePr>
        <p:xfrm>
          <a:off x="457200" y="1200150"/>
          <a:ext cx="8001000" cy="2595880"/>
        </p:xfrm>
        <a:graphic>
          <a:graphicData uri="http://schemas.openxmlformats.org/drawingml/2006/table">
            <a:tbl>
              <a:tblPr firstRow="1" bandRow="1">
                <a:tableStyleId>{EB344D84-9AFB-497E-A393-DC336BA19D2E}</a:tableStyleId>
              </a:tblPr>
              <a:tblGrid>
                <a:gridCol w="1371600"/>
                <a:gridCol w="4724400"/>
                <a:gridCol w="1905000"/>
              </a:tblGrid>
              <a:tr h="370840">
                <a:tc>
                  <a:txBody>
                    <a:bodyPr/>
                    <a:lstStyle/>
                    <a:p>
                      <a:r>
                        <a:rPr lang="en-US" baseline="0" dirty="0" smtClean="0"/>
                        <a:t>Library: </a:t>
                      </a:r>
                      <a:endParaRPr lang="en-US" dirty="0">
                        <a:solidFill>
                          <a:schemeClr val="bg2">
                            <a:lumMod val="25000"/>
                          </a:schemeClr>
                        </a:solidFill>
                      </a:endParaRPr>
                    </a:p>
                  </a:txBody>
                  <a:tcPr>
                    <a:solidFill>
                      <a:schemeClr val="tx2"/>
                    </a:solidFill>
                  </a:tcPr>
                </a:tc>
                <a:tc>
                  <a:txBody>
                    <a:bodyPr/>
                    <a:lstStyle/>
                    <a:p>
                      <a:r>
                        <a:rPr lang="en-US" dirty="0" smtClean="0"/>
                        <a:t>Function:</a:t>
                      </a:r>
                      <a:r>
                        <a:rPr lang="en-US" baseline="0" dirty="0" smtClean="0"/>
                        <a:t> </a:t>
                      </a:r>
                      <a:endParaRPr lang="en-US" dirty="0">
                        <a:solidFill>
                          <a:schemeClr val="bg2">
                            <a:lumMod val="25000"/>
                          </a:schemeClr>
                        </a:solidFill>
                      </a:endParaRPr>
                    </a:p>
                  </a:txBody>
                  <a:tcPr>
                    <a:solidFill>
                      <a:schemeClr val="tx2"/>
                    </a:solidFill>
                  </a:tcPr>
                </a:tc>
                <a:tc>
                  <a:txBody>
                    <a:bodyPr/>
                    <a:lstStyle/>
                    <a:p>
                      <a:r>
                        <a:rPr lang="en-US" dirty="0" smtClean="0"/>
                        <a:t>Python</a:t>
                      </a:r>
                      <a:r>
                        <a:rPr lang="en-US" baseline="0" dirty="0" smtClean="0"/>
                        <a:t> Release</a:t>
                      </a:r>
                      <a:r>
                        <a:rPr lang="en-US" dirty="0" smtClean="0"/>
                        <a:t>: </a:t>
                      </a:r>
                      <a:endParaRPr lang="en-US" dirty="0">
                        <a:solidFill>
                          <a:schemeClr val="bg2">
                            <a:lumMod val="25000"/>
                          </a:schemeClr>
                        </a:solidFill>
                      </a:endParaRPr>
                    </a:p>
                  </a:txBody>
                  <a:tcPr>
                    <a:solidFill>
                      <a:schemeClr val="tx2"/>
                    </a:solidFill>
                  </a:tcPr>
                </a:tc>
              </a:tr>
              <a:tr h="370840">
                <a:tc>
                  <a:txBody>
                    <a:bodyPr/>
                    <a:lstStyle/>
                    <a:p>
                      <a:r>
                        <a:rPr lang="en-US" dirty="0" smtClean="0">
                          <a:solidFill>
                            <a:schemeClr val="bg2">
                              <a:lumMod val="25000"/>
                            </a:schemeClr>
                          </a:solidFill>
                        </a:rPr>
                        <a:t>cx</a:t>
                      </a:r>
                      <a:r>
                        <a:rPr lang="en-US" baseline="0" dirty="0" smtClean="0">
                          <a:solidFill>
                            <a:schemeClr val="bg2">
                              <a:lumMod val="25000"/>
                            </a:schemeClr>
                          </a:solidFill>
                        </a:rPr>
                        <a:t> freeze</a:t>
                      </a:r>
                      <a:endParaRPr lang="en-US" dirty="0">
                        <a:solidFill>
                          <a:schemeClr val="bg2">
                            <a:lumMod val="25000"/>
                          </a:schemeClr>
                        </a:solidFill>
                      </a:endParaRPr>
                    </a:p>
                  </a:txBody>
                  <a:tcPr/>
                </a:tc>
                <a:tc>
                  <a:txBody>
                    <a:bodyPr/>
                    <a:lstStyle/>
                    <a:p>
                      <a:r>
                        <a:rPr lang="en-US" dirty="0" smtClean="0">
                          <a:solidFill>
                            <a:schemeClr val="bg2">
                              <a:lumMod val="25000"/>
                            </a:schemeClr>
                          </a:solidFill>
                        </a:rPr>
                        <a:t>Converts Python to MS</a:t>
                      </a:r>
                      <a:r>
                        <a:rPr lang="en-US" baseline="0" dirty="0" smtClean="0">
                          <a:solidFill>
                            <a:schemeClr val="bg2">
                              <a:lumMod val="25000"/>
                            </a:schemeClr>
                          </a:solidFill>
                        </a:rPr>
                        <a:t> Executable</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tkinter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GUI generation</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3.5</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pyserial</a:t>
                      </a:r>
                      <a:endParaRPr lang="en-US" dirty="0">
                        <a:solidFill>
                          <a:schemeClr val="bg2">
                            <a:lumMod val="25000"/>
                          </a:schemeClr>
                        </a:solidFill>
                      </a:endParaRPr>
                    </a:p>
                  </a:txBody>
                  <a:tcPr/>
                </a:tc>
                <a:tc>
                  <a:txBody>
                    <a:bodyPr/>
                    <a:lstStyle/>
                    <a:p>
                      <a:r>
                        <a:rPr lang="en-US" dirty="0" smtClean="0">
                          <a:solidFill>
                            <a:schemeClr val="bg2">
                              <a:lumMod val="25000"/>
                            </a:schemeClr>
                          </a:solidFill>
                        </a:rPr>
                        <a:t>Serial port communications</a:t>
                      </a:r>
                      <a:endParaRPr lang="en-US" dirty="0">
                        <a:solidFill>
                          <a:schemeClr val="bg2">
                            <a:lumMod val="25000"/>
                          </a:schemeClr>
                        </a:solidFill>
                      </a:endParaRPr>
                    </a:p>
                  </a:txBody>
                  <a:tcPr/>
                </a:tc>
                <a:tc>
                  <a:txBody>
                    <a:bodyPr/>
                    <a:lstStyle/>
                    <a:p>
                      <a:r>
                        <a:rPr lang="en-US" dirty="0" smtClean="0">
                          <a:solidFill>
                            <a:schemeClr val="bg2">
                              <a:lumMod val="25000"/>
                            </a:schemeClr>
                          </a:solidFill>
                        </a:rPr>
                        <a:t>3.0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numpy</a:t>
                      </a:r>
                      <a:endParaRPr lang="en-US" dirty="0">
                        <a:solidFill>
                          <a:schemeClr val="bg2">
                            <a:lumMod val="25000"/>
                          </a:schemeClr>
                        </a:solidFill>
                      </a:endParaRPr>
                    </a:p>
                  </a:txBody>
                  <a:tcPr/>
                </a:tc>
                <a:tc>
                  <a:txBody>
                    <a:bodyPr/>
                    <a:lstStyle/>
                    <a:p>
                      <a:r>
                        <a:rPr lang="en-US" dirty="0" smtClean="0">
                          <a:solidFill>
                            <a:schemeClr val="bg2">
                              <a:lumMod val="25000"/>
                            </a:schemeClr>
                          </a:solidFill>
                        </a:rPr>
                        <a:t>Scientific computing package including FFT</a:t>
                      </a:r>
                      <a:endParaRPr lang="en-US" dirty="0">
                        <a:solidFill>
                          <a:schemeClr val="bg2">
                            <a:lumMod val="25000"/>
                          </a:schemeClr>
                        </a:solidFill>
                      </a:endParaRPr>
                    </a:p>
                  </a:txBody>
                  <a:tcPr/>
                </a:tc>
                <a:tc>
                  <a:txBody>
                    <a:bodyPr/>
                    <a:lstStyle/>
                    <a:p>
                      <a:r>
                        <a:rPr lang="en-US" dirty="0" smtClean="0">
                          <a:solidFill>
                            <a:schemeClr val="bg2">
                              <a:lumMod val="25000"/>
                            </a:schemeClr>
                          </a:solidFill>
                        </a:rPr>
                        <a:t>3.2 – 3.4</a:t>
                      </a:r>
                      <a:endParaRPr lang="en-US" dirty="0">
                        <a:solidFill>
                          <a:schemeClr val="bg2">
                            <a:lumMod val="25000"/>
                          </a:schemeClr>
                        </a:solidFill>
                      </a:endParaRPr>
                    </a:p>
                  </a:txBody>
                  <a:tcPr/>
                </a:tc>
              </a:tr>
              <a:tr h="370840">
                <a:tc>
                  <a:txBody>
                    <a:bodyPr/>
                    <a:lstStyle/>
                    <a:p>
                      <a:r>
                        <a:rPr lang="en-US" smtClean="0">
                          <a:solidFill>
                            <a:schemeClr val="bg2">
                              <a:lumMod val="25000"/>
                            </a:schemeClr>
                          </a:solidFill>
                        </a:rPr>
                        <a:t>matplotlib</a:t>
                      </a:r>
                      <a:endParaRPr lang="en-US" dirty="0">
                        <a:solidFill>
                          <a:schemeClr val="bg2">
                            <a:lumMod val="25000"/>
                          </a:schemeClr>
                        </a:solidFill>
                      </a:endParaRPr>
                    </a:p>
                  </a:txBody>
                  <a:tcPr/>
                </a:tc>
                <a:tc>
                  <a:txBody>
                    <a:bodyPr/>
                    <a:lstStyle/>
                    <a:p>
                      <a:r>
                        <a:rPr lang="en-US" dirty="0" smtClean="0">
                          <a:solidFill>
                            <a:schemeClr val="bg2">
                              <a:lumMod val="25000"/>
                            </a:schemeClr>
                          </a:solidFill>
                        </a:rPr>
                        <a:t>Graphic plotting capability</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xlsxwriter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Data</a:t>
                      </a:r>
                      <a:r>
                        <a:rPr lang="en-US" baseline="0" dirty="0" smtClean="0">
                          <a:solidFill>
                            <a:schemeClr val="bg2">
                              <a:lumMod val="25000"/>
                            </a:schemeClr>
                          </a:solidFill>
                        </a:rPr>
                        <a:t> read and write to MS excel format</a:t>
                      </a:r>
                      <a:endParaRPr lang="en-US" dirty="0">
                        <a:solidFill>
                          <a:schemeClr val="bg2">
                            <a:lumMod val="25000"/>
                          </a:schemeClr>
                        </a:solidFill>
                      </a:endParaRPr>
                    </a:p>
                  </a:txBody>
                  <a:tcPr/>
                </a:tc>
                <a:tc>
                  <a:txBody>
                    <a:bodyPr/>
                    <a:lstStyle/>
                    <a:p>
                      <a:r>
                        <a:rPr lang="en-US" dirty="0" smtClean="0">
                          <a:solidFill>
                            <a:schemeClr val="bg2">
                              <a:lumMod val="25000"/>
                            </a:schemeClr>
                          </a:solidFill>
                        </a:rPr>
                        <a:t>3.1 – 3.5</a:t>
                      </a:r>
                      <a:endParaRPr lang="en-US" dirty="0">
                        <a:solidFill>
                          <a:schemeClr val="bg2">
                            <a:lumMod val="25000"/>
                          </a:schemeClr>
                        </a:solidFill>
                      </a:endParaRPr>
                    </a:p>
                  </a:txBody>
                  <a:tcPr/>
                </a:tc>
              </a:tr>
            </a:tbl>
          </a:graphicData>
        </a:graphic>
      </p:graphicFrame>
    </p:spTree>
    <p:extLst>
      <p:ext uri="{BB962C8B-B14F-4D97-AF65-F5344CB8AC3E}">
        <p14:creationId xmlns:p14="http://schemas.microsoft.com/office/powerpoint/2010/main" val="389638804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What We Want: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6277</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492633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Surrey Pays for Vibe: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3200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222248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EEF Approved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4332</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414889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Worst Case: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9600" y="1123950"/>
          <a:ext cx="8458200" cy="36385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228600" y="1594757"/>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4853.50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320922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Numerical Modeling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Challenges of using ANSYS to do in-depth analysis</a:t>
            </a:r>
          </a:p>
          <a:p>
            <a:pPr lvl="1">
              <a:buFont typeface="Wingdings" panose="05000000000000000000" pitchFamily="2" charset="2"/>
              <a:buChar char="§"/>
            </a:pPr>
            <a:r>
              <a:rPr lang="en-US" sz="1600" dirty="0" smtClean="0">
                <a:solidFill>
                  <a:schemeClr val="bg2">
                    <a:lumMod val="25000"/>
                  </a:schemeClr>
                </a:solidFill>
              </a:rPr>
              <a:t>Good material properties</a:t>
            </a:r>
          </a:p>
          <a:p>
            <a:pPr lvl="1">
              <a:buFont typeface="Wingdings" panose="05000000000000000000" pitchFamily="2" charset="2"/>
              <a:buChar char="§"/>
            </a:pPr>
            <a:r>
              <a:rPr lang="en-US" sz="1600" dirty="0" smtClean="0">
                <a:solidFill>
                  <a:schemeClr val="bg2">
                    <a:lumMod val="25000"/>
                  </a:schemeClr>
                </a:solidFill>
              </a:rPr>
              <a:t>Correct use of loads, boundary conditions, and element types</a:t>
            </a:r>
          </a:p>
          <a:p>
            <a:pPr lvl="1">
              <a:buFont typeface="Wingdings" panose="05000000000000000000" pitchFamily="2" charset="2"/>
              <a:buChar char="§"/>
            </a:pPr>
            <a:r>
              <a:rPr lang="en-US" sz="1600" dirty="0" smtClean="0">
                <a:solidFill>
                  <a:schemeClr val="bg2">
                    <a:lumMod val="25000"/>
                  </a:schemeClr>
                </a:solidFill>
              </a:rPr>
              <a:t>Limitations of educational license (&lt;40k elements)</a:t>
            </a:r>
          </a:p>
          <a:p>
            <a:pPr>
              <a:buFont typeface="Wingdings" panose="05000000000000000000" pitchFamily="2" charset="2"/>
              <a:buChar char="§"/>
            </a:pPr>
            <a:endParaRPr lang="en-US" sz="2000" dirty="0">
              <a:solidFill>
                <a:schemeClr val="bg2">
                  <a:lumMod val="25000"/>
                </a:schemeClr>
              </a:solidFill>
            </a:endParaRPr>
          </a:p>
        </p:txBody>
      </p:sp>
      <p:pic>
        <p:nvPicPr>
          <p:cNvPr id="4098" name="Picture 2" descr="http://caddprimer.net/wp-content/uploads/2013/11/ANSY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0280" y="3714750"/>
            <a:ext cx="2054225" cy="5870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ildeanalysis.co.uk/system/photos/660/small/img-acad.jpg?127144451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091" t="13674" r="9091" b="8144"/>
          <a:stretch/>
        </p:blipFill>
        <p:spPr bwMode="auto">
          <a:xfrm rot="2160737">
            <a:off x="5386908" y="3440388"/>
            <a:ext cx="526799" cy="35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4047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203156082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sz="3200" b="1" dirty="0" smtClean="0">
                <a:solidFill>
                  <a:schemeClr val="bg2">
                    <a:lumMod val="25000"/>
                  </a:schemeClr>
                </a:solidFill>
              </a:rPr>
              <a:t>Applications of Boundary Conditions and Loads</a:t>
            </a:r>
            <a:endParaRPr lang="en-US" sz="36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Boundary Conditions are TBD on final model</a:t>
            </a:r>
          </a:p>
          <a:p>
            <a:pPr>
              <a:buFont typeface="Wingdings" panose="05000000000000000000" pitchFamily="2" charset="2"/>
              <a:buChar char="§"/>
            </a:pPr>
            <a:r>
              <a:rPr lang="en-US" sz="2000" dirty="0" smtClean="0">
                <a:solidFill>
                  <a:schemeClr val="bg2">
                    <a:lumMod val="25000"/>
                  </a:schemeClr>
                </a:solidFill>
              </a:rPr>
              <a:t>For feasibility, used simple supports and uniform load distribution on middle panel</a:t>
            </a:r>
            <a:endParaRPr lang="en-US" sz="2000" dirty="0">
              <a:solidFill>
                <a:schemeClr val="bg2">
                  <a:lumMod val="25000"/>
                </a:schemeClr>
              </a:solidFill>
            </a:endParaRPr>
          </a:p>
        </p:txBody>
      </p:sp>
      <p:pic>
        <p:nvPicPr>
          <p:cNvPr id="3" name="Picture 2"/>
          <p:cNvPicPr>
            <a:picLocks noChangeAspect="1"/>
          </p:cNvPicPr>
          <p:nvPr/>
        </p:nvPicPr>
        <p:blipFill rotWithShape="1">
          <a:blip r:embed="rId4"/>
          <a:srcRect l="9754"/>
          <a:stretch/>
        </p:blipFill>
        <p:spPr>
          <a:xfrm>
            <a:off x="23446" y="2362000"/>
            <a:ext cx="2115062" cy="933450"/>
          </a:xfrm>
          <a:prstGeom prst="rect">
            <a:avLst/>
          </a:prstGeom>
        </p:spPr>
      </p:pic>
      <p:pic>
        <p:nvPicPr>
          <p:cNvPr id="6" name="Picture 5"/>
          <p:cNvPicPr>
            <a:picLocks noChangeAspect="1"/>
          </p:cNvPicPr>
          <p:nvPr/>
        </p:nvPicPr>
        <p:blipFill>
          <a:blip r:embed="rId5"/>
          <a:stretch>
            <a:fillRect/>
          </a:stretch>
        </p:blipFill>
        <p:spPr>
          <a:xfrm>
            <a:off x="1" y="3486150"/>
            <a:ext cx="2138508" cy="1025054"/>
          </a:xfrm>
          <a:prstGeom prst="rect">
            <a:avLst/>
          </a:prstGeom>
        </p:spPr>
      </p:pic>
      <p:pic>
        <p:nvPicPr>
          <p:cNvPr id="7" name="Picture 6"/>
          <p:cNvPicPr>
            <a:picLocks noChangeAspect="1"/>
          </p:cNvPicPr>
          <p:nvPr/>
        </p:nvPicPr>
        <p:blipFill>
          <a:blip r:embed="rId6"/>
          <a:stretch>
            <a:fillRect/>
          </a:stretch>
        </p:blipFill>
        <p:spPr>
          <a:xfrm>
            <a:off x="2138508" y="2727595"/>
            <a:ext cx="2532294" cy="1459084"/>
          </a:xfrm>
          <a:prstGeom prst="rect">
            <a:avLst/>
          </a:prstGeom>
        </p:spPr>
      </p:pic>
      <p:sp>
        <p:nvSpPr>
          <p:cNvPr id="14" name="Content Placeholder 8"/>
          <p:cNvSpPr txBox="1">
            <a:spLocks/>
          </p:cNvSpPr>
          <p:nvPr/>
        </p:nvSpPr>
        <p:spPr>
          <a:xfrm>
            <a:off x="4670802" y="2266950"/>
            <a:ext cx="4300481" cy="32003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000" dirty="0" smtClean="0">
                <a:solidFill>
                  <a:schemeClr val="bg2">
                    <a:lumMod val="25000"/>
                  </a:schemeClr>
                </a:solidFill>
              </a:rPr>
              <a:t>Used shell elements for face skin, 3d elements for core</a:t>
            </a:r>
          </a:p>
          <a:p>
            <a:pPr lvl="1">
              <a:buFont typeface="Wingdings" panose="05000000000000000000" pitchFamily="2" charset="2"/>
              <a:buChar char="§"/>
            </a:pPr>
            <a:r>
              <a:rPr lang="en-US" sz="1600" dirty="0" smtClean="0">
                <a:solidFill>
                  <a:schemeClr val="bg2">
                    <a:lumMod val="25000"/>
                  </a:schemeClr>
                </a:solidFill>
              </a:rPr>
              <a:t>Concerned about 1-element through t</a:t>
            </a:r>
          </a:p>
          <a:p>
            <a:pPr>
              <a:buFont typeface="Wingdings" panose="05000000000000000000" pitchFamily="2" charset="2"/>
              <a:buChar char="§"/>
            </a:pPr>
            <a:r>
              <a:rPr lang="en-US" sz="2000" dirty="0" smtClean="0">
                <a:solidFill>
                  <a:schemeClr val="bg2">
                    <a:lumMod val="25000"/>
                  </a:schemeClr>
                </a:solidFill>
              </a:rPr>
              <a:t>Deflections within 10% of analytical solution</a:t>
            </a:r>
          </a:p>
          <a:p>
            <a:pPr>
              <a:buFont typeface="Wingdings" panose="05000000000000000000" pitchFamily="2" charset="2"/>
              <a:buChar char="§"/>
            </a:pPr>
            <a:r>
              <a:rPr lang="en-US" sz="2000" dirty="0" smtClean="0">
                <a:solidFill>
                  <a:schemeClr val="bg2">
                    <a:lumMod val="25000"/>
                  </a:schemeClr>
                </a:solidFill>
              </a:rPr>
              <a:t>Stresses within ~25%</a:t>
            </a:r>
            <a:endParaRPr lang="en-US" sz="2000" dirty="0">
              <a:solidFill>
                <a:schemeClr val="bg2">
                  <a:lumMod val="25000"/>
                </a:schemeClr>
              </a:solidFill>
            </a:endParaRPr>
          </a:p>
        </p:txBody>
      </p:sp>
    </p:spTree>
    <p:extLst>
      <p:ext uri="{BB962C8B-B14F-4D97-AF65-F5344CB8AC3E}">
        <p14:creationId xmlns:p14="http://schemas.microsoft.com/office/powerpoint/2010/main" val="7634240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1770</TotalTime>
  <Words>7074</Words>
  <Application>Microsoft Macintosh PowerPoint</Application>
  <PresentationFormat>On-screen Show (16:9)</PresentationFormat>
  <Paragraphs>1732</Paragraphs>
  <Slides>108</Slides>
  <Notes>11</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PowerPoint Presentation</vt:lpstr>
      <vt:lpstr>PROJECT MOTIVATION</vt:lpstr>
      <vt:lpstr>PROJECT STATEMENT:</vt:lpstr>
      <vt:lpstr>PowerPoint Presentation</vt:lpstr>
      <vt:lpstr>Structure Overview</vt:lpstr>
      <vt:lpstr>DESIGN OVERVIEW:</vt:lpstr>
      <vt:lpstr>DESIGN OVERVIEW:</vt:lpstr>
      <vt:lpstr>ASSEMBLY: </vt:lpstr>
      <vt:lpstr>Structure Feasibility</vt:lpstr>
      <vt:lpstr>Structure Feasibility</vt:lpstr>
      <vt:lpstr>Quasi-static load:</vt:lpstr>
      <vt:lpstr>VIBRATION LOADING:</vt:lpstr>
      <vt:lpstr>ADHESIVES:</vt:lpstr>
      <vt:lpstr>ADHESIVES:</vt:lpstr>
      <vt:lpstr>MASS BUDGET:</vt:lpstr>
      <vt:lpstr>MANUFACTURING:</vt:lpstr>
      <vt:lpstr>MANUFACTURING:</vt:lpstr>
      <vt:lpstr>EDGE CLOSE OUT:</vt:lpstr>
      <vt:lpstr>RADIATOR FEASIBILITY:</vt:lpstr>
      <vt:lpstr>RADIATOR FEASIBILITY:</vt:lpstr>
      <vt:lpstr>Testing OVERVIEW</vt:lpstr>
      <vt:lpstr>Test Facility:</vt:lpstr>
      <vt:lpstr>Random Vibration Test:</vt:lpstr>
      <vt:lpstr>Testing feasibility</vt:lpstr>
      <vt:lpstr>PowerPoint Presentation</vt:lpstr>
      <vt:lpstr>PowerPoint Presentation</vt:lpstr>
      <vt:lpstr>Electrical Hardware OVERVIEW</vt:lpstr>
      <vt:lpstr>DAQ HARDWARE FBD:</vt:lpstr>
      <vt:lpstr>Electrical Hardware FEASIBILITY</vt:lpstr>
      <vt:lpstr>ACCELEROMETERS:</vt:lpstr>
      <vt:lpstr>ELECTRONICS SYSTEM:</vt:lpstr>
      <vt:lpstr>SIGNAL CONDITIONING:</vt:lpstr>
      <vt:lpstr>SIGNAL CONDITIONING:</vt:lpstr>
      <vt:lpstr>CIRCUIT:</vt:lpstr>
      <vt:lpstr>DATA TRANSFER TO PC: </vt:lpstr>
      <vt:lpstr>DATA TRANSFER TO PC: </vt:lpstr>
      <vt:lpstr>DATA TRANSFER TO PC: </vt:lpstr>
      <vt:lpstr>DATA TRANSFER TO PC: </vt:lpstr>
      <vt:lpstr>DATA TRANSFER TO PC: </vt:lpstr>
      <vt:lpstr>Software OVERVIEW</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FEASIBILITY</vt:lpstr>
      <vt:lpstr>Python Libraries Available:</vt:lpstr>
      <vt:lpstr>NEXT STEPS - SOFTWARE:</vt:lpstr>
      <vt:lpstr>CONCLUSION</vt:lpstr>
      <vt:lpstr>BUDGET:</vt:lpstr>
      <vt:lpstr>PATH MOVING FORWARD :</vt:lpstr>
      <vt:lpstr>Back-up Slides</vt:lpstr>
      <vt:lpstr>Requirements: FR1</vt:lpstr>
      <vt:lpstr>Requirements: FR2</vt:lpstr>
      <vt:lpstr>Requirements: FR3</vt:lpstr>
      <vt:lpstr>Requirements: FR4</vt:lpstr>
      <vt:lpstr>Requirements: FR5</vt:lpstr>
      <vt:lpstr>Requirements: FR5</vt:lpstr>
      <vt:lpstr>Requirements: FR6</vt:lpstr>
      <vt:lpstr>Requirements: FR6</vt:lpstr>
      <vt:lpstr>Requirements: FR6</vt:lpstr>
      <vt:lpstr>Requirements: FR6</vt:lpstr>
      <vt:lpstr>Requirements: FR6</vt:lpstr>
      <vt:lpstr>TRADITIONAL APPROACH:</vt:lpstr>
      <vt:lpstr>WEIGHT RELIEVED PANELS:</vt:lpstr>
      <vt:lpstr>COLUMNS:</vt:lpstr>
      <vt:lpstr>Digital Output Accelerometers:</vt:lpstr>
      <vt:lpstr>Build DAQ System w/ 1 Micro-Controller:</vt:lpstr>
      <vt:lpstr>Build DAQ System w/ Multiple  Micro-Controllers:</vt:lpstr>
      <vt:lpstr>Analog to Digital Converter - FBD</vt:lpstr>
      <vt:lpstr>Analog to Digital Converter - Operation</vt:lpstr>
      <vt:lpstr>Accelerometer Mounting</vt:lpstr>
      <vt:lpstr>Data sampling speeds</vt:lpstr>
      <vt:lpstr>Structure Trade Study – Metric Definitions:</vt:lpstr>
      <vt:lpstr>Mechanical Design Trade Study:</vt:lpstr>
      <vt:lpstr>Accelerometer Trade Study – Metric Definitions:</vt:lpstr>
      <vt:lpstr>Accelerometer Trade Study:</vt:lpstr>
      <vt:lpstr>Software  Trade Study – Metric Definitions:</vt:lpstr>
      <vt:lpstr>Data Analysis Software Trade Study:</vt:lpstr>
      <vt:lpstr>DAQ Hardware – Metric Definitions:</vt:lpstr>
      <vt:lpstr>DAQ Hardware Trade Study:</vt:lpstr>
      <vt:lpstr>Adhesives Analysis</vt:lpstr>
      <vt:lpstr>Adhesives Analysis</vt:lpstr>
      <vt:lpstr>INITIALIZATION:</vt:lpstr>
      <vt:lpstr>RUN TEST: </vt:lpstr>
      <vt:lpstr>STOP TEST:</vt:lpstr>
      <vt:lpstr>RESET GUI:</vt:lpstr>
      <vt:lpstr>SELECTED LIBRARIES:</vt:lpstr>
      <vt:lpstr>PROJECT BUDGET – What We Want:</vt:lpstr>
      <vt:lpstr>PROJECT BUDGET – Surrey Pays for Vibe:</vt:lpstr>
      <vt:lpstr>PROJECT BUDGET – EEF Approved</vt:lpstr>
      <vt:lpstr>PROJECT BUDGET – Worst Case:</vt:lpstr>
      <vt:lpstr>Numerical Modeling</vt:lpstr>
      <vt:lpstr>Material Properties</vt:lpstr>
      <vt:lpstr>Applications of Boundary Conditions and Loads</vt:lpstr>
      <vt:lpstr>Getting around educational license</vt:lpstr>
      <vt:lpstr>Material Properties</vt:lpstr>
      <vt:lpstr>CHARGE  AMPLIFIER:</vt:lpstr>
      <vt:lpstr>Why 60 Channels?</vt:lpstr>
      <vt:lpstr>TITLE:</vt:lpstr>
      <vt:lpstr>TITLE:</vt:lpstr>
      <vt:lpstr>PowerPoint Presentation</vt:lpstr>
      <vt:lpstr>TITLE:</vt:lpstr>
      <vt:lpstr>SECTION HEADER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Taylor Maurer</cp:lastModifiedBy>
  <cp:revision>240</cp:revision>
  <dcterms:created xsi:type="dcterms:W3CDTF">2015-10-03T22:54:42Z</dcterms:created>
  <dcterms:modified xsi:type="dcterms:W3CDTF">2015-10-28T23:26:30Z</dcterms:modified>
</cp:coreProperties>
</file>